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27"/>
  </p:notesMasterIdLst>
  <p:handoutMasterIdLst>
    <p:handoutMasterId r:id="rId28"/>
  </p:handoutMasterIdLst>
  <p:sldIdLst>
    <p:sldId id="256" r:id="rId2"/>
    <p:sldId id="261" r:id="rId3"/>
    <p:sldId id="277" r:id="rId4"/>
    <p:sldId id="262" r:id="rId5"/>
    <p:sldId id="263" r:id="rId6"/>
    <p:sldId id="279" r:id="rId7"/>
    <p:sldId id="280" r:id="rId8"/>
    <p:sldId id="266" r:id="rId9"/>
    <p:sldId id="278" r:id="rId10"/>
    <p:sldId id="267" r:id="rId11"/>
    <p:sldId id="269" r:id="rId12"/>
    <p:sldId id="281" r:id="rId13"/>
    <p:sldId id="270" r:id="rId14"/>
    <p:sldId id="282" r:id="rId15"/>
    <p:sldId id="271" r:id="rId16"/>
    <p:sldId id="283" r:id="rId17"/>
    <p:sldId id="273" r:id="rId18"/>
    <p:sldId id="275" r:id="rId19"/>
    <p:sldId id="276" r:id="rId20"/>
    <p:sldId id="285" r:id="rId21"/>
    <p:sldId id="286" r:id="rId22"/>
    <p:sldId id="287" r:id="rId23"/>
    <p:sldId id="288" r:id="rId24"/>
    <p:sldId id="289" r:id="rId25"/>
    <p:sldId id="264" r:id="rId2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F37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7F008C-5CA0-4C07-AD47-511BFE7DFBDC}" v="2" dt="2018-11-19T22:30:22.931"/>
  </p1510:revLst>
</p1510:revInfo>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p:scale>
          <a:sx n="87" d="100"/>
          <a:sy n="87" d="100"/>
        </p:scale>
        <p:origin x="437" y="336"/>
      </p:cViewPr>
      <p:guideLst/>
    </p:cSldViewPr>
  </p:slideViewPr>
  <p:notesTextViewPr>
    <p:cViewPr>
      <p:scale>
        <a:sx n="3" d="2"/>
        <a:sy n="3" d="2"/>
      </p:scale>
      <p:origin x="0" y="0"/>
    </p:cViewPr>
  </p:notesTextViewPr>
  <p:notesViewPr>
    <p:cSldViewPr snapToGrid="0" showGuides="1">
      <p:cViewPr varScale="1">
        <p:scale>
          <a:sx n="61" d="100"/>
          <a:sy n="61" d="100"/>
        </p:scale>
        <p:origin x="3168" y="3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0594C5-4210-4C0B-94C8-05EA2A273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A07B545-CB7B-485B-8848-24C5090D7C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23E10C-4735-4A0D-A76B-FFFBF4B6ED03}" type="datetimeFigureOut">
              <a:rPr lang="en-US" smtClean="0"/>
              <a:t>4/14/2023</a:t>
            </a:fld>
            <a:endParaRPr lang="en-US" dirty="0"/>
          </a:p>
        </p:txBody>
      </p:sp>
      <p:sp>
        <p:nvSpPr>
          <p:cNvPr id="4" name="Footer Placeholder 3">
            <a:extLst>
              <a:ext uri="{FF2B5EF4-FFF2-40B4-BE49-F238E27FC236}">
                <a16:creationId xmlns:a16="http://schemas.microsoft.com/office/drawing/2014/main" id="{DD9E7E0C-EC12-408D-80EA-659FD94A65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F952D70-4DD5-4630-8772-5085BDBF1D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D13D6A-DFDD-4B27-9F53-83C0CD9331E8}" type="slidenum">
              <a:rPr lang="en-US" smtClean="0"/>
              <a:t>‹#›</a:t>
            </a:fld>
            <a:endParaRPr lang="en-US" dirty="0"/>
          </a:p>
        </p:txBody>
      </p:sp>
    </p:spTree>
    <p:extLst>
      <p:ext uri="{BB962C8B-B14F-4D97-AF65-F5344CB8AC3E}">
        <p14:creationId xmlns:p14="http://schemas.microsoft.com/office/powerpoint/2010/main" val="2786963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35CDE-2E0B-4188-96E9-ADF9ACB826A9}" type="datetimeFigureOut">
              <a:rPr lang="ru-RU" smtClean="0"/>
              <a:t>14.04.2023</a:t>
            </a:fld>
            <a:endParaRPr lang="ru-R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D7B6F-E65C-42E7-86A5-0A01C6C95227}" type="slidenum">
              <a:rPr lang="ru-RU" smtClean="0"/>
              <a:t>‹#›</a:t>
            </a:fld>
            <a:endParaRPr lang="ru-RU" dirty="0"/>
          </a:p>
        </p:txBody>
      </p:sp>
    </p:spTree>
    <p:extLst>
      <p:ext uri="{BB962C8B-B14F-4D97-AF65-F5344CB8AC3E}">
        <p14:creationId xmlns:p14="http://schemas.microsoft.com/office/powerpoint/2010/main" val="2295432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ru-RU"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ru-RU"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ru-RU"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ru-RU"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ru-RU"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ru-RU"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ru-RU"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cstate="email">
                <a:extLst>
                  <a:ext uri="{28A0092B-C50C-407E-A947-70E740481C1C}">
                    <a14:useLocalDpi xmlns:a14="http://schemas.microsoft.com/office/drawing/2010/main"/>
                  </a:ext>
                </a:extLst>
              </a:blip>
              <a:srcRect/>
              <a:stretch>
                <a:fillRect l="8684" b="7644"/>
              </a:stretch>
            </a:blipFill>
            <a:ln w="12700"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cstate="email">
                <a:extLst>
                  <a:ext uri="{28A0092B-C50C-407E-A947-70E740481C1C}">
                    <a14:useLocalDpi xmlns:a14="http://schemas.microsoft.com/office/drawing/2010/main"/>
                  </a:ext>
                </a:extLst>
              </a:blip>
              <a:srcRect/>
              <a:stretch>
                <a:fillRect t="15838" r="1073"/>
              </a:stretch>
            </a:blipFill>
            <a:ln w="12700"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cstate="email">
                <a:extLst>
                  <a:ext uri="{28A0092B-C50C-407E-A947-70E740481C1C}">
                    <a14:useLocalDpi xmlns:a14="http://schemas.microsoft.com/office/drawing/2010/main"/>
                  </a:ext>
                </a:extLst>
              </a:blip>
              <a:srcRect/>
              <a:stretch>
                <a:fillRect t="11183" r="13010"/>
              </a:stretch>
            </a:blipFill>
            <a:ln w="12700" cap="flat">
              <a:noFill/>
              <a:prstDash val="solid"/>
              <a:miter/>
            </a:ln>
          </p:spPr>
          <p:txBody>
            <a:bodyPr rtlCol="0" anchor="ctr"/>
            <a:lstStyle/>
            <a:p>
              <a:endParaRPr lang="ru-RU"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ru-RU"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ru-RU"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ru-RU" dirty="0"/>
            </a:p>
          </p:txBody>
        </p:sp>
      </p:grpSp>
      <p:sp>
        <p:nvSpPr>
          <p:cNvPr id="3" name="Subtitle 2">
            <a:extLst>
              <a:ext uri="{FF2B5EF4-FFF2-40B4-BE49-F238E27FC236}">
                <a16:creationId xmlns:a16="http://schemas.microsoft.com/office/drawing/2014/main" id="{14E79CE3-6B36-4090-99A1-F1D0E79B4276}"/>
              </a:ext>
            </a:extLst>
          </p:cNvPr>
          <p:cNvSpPr>
            <a:spLocks noGrp="1"/>
          </p:cNvSpPr>
          <p:nvPr>
            <p:ph type="subTitle" idx="1" hasCustomPrompt="1"/>
          </p:nvPr>
        </p:nvSpPr>
        <p:spPr>
          <a:xfrm rot="720000">
            <a:off x="8126323" y="5127866"/>
            <a:ext cx="3963590" cy="858767"/>
          </a:xfrm>
        </p:spPr>
        <p:txBody>
          <a:bodyPr anchor="ctr" anchorCtr="0">
            <a:normAutofit/>
          </a:bodyPr>
          <a:lstStyle>
            <a:lvl1pPr marL="0" indent="0" algn="l">
              <a:buNone/>
              <a:defRPr sz="2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a:t>
            </a:r>
            <a:endParaRPr lang="ru-RU" dirty="0"/>
          </a:p>
        </p:txBody>
      </p:sp>
      <p:sp>
        <p:nvSpPr>
          <p:cNvPr id="42" name="Picture Placeholder 26">
            <a:extLst>
              <a:ext uri="{FF2B5EF4-FFF2-40B4-BE49-F238E27FC236}">
                <a16:creationId xmlns:a16="http://schemas.microsoft.com/office/drawing/2014/main" id="{C109A47C-99A8-42F1-AF6B-F5CB08E6BC97}"/>
              </a:ext>
            </a:extLst>
          </p:cNvPr>
          <p:cNvSpPr>
            <a:spLocks noGrp="1"/>
          </p:cNvSpPr>
          <p:nvPr>
            <p:ph type="pic" sz="quarter" idx="15"/>
          </p:nvPr>
        </p:nvSpPr>
        <p:spPr>
          <a:xfrm>
            <a:off x="90" y="1115082"/>
            <a:ext cx="6230657" cy="5314602"/>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 name="connsiteX0" fmla="*/ 693 w 6218366"/>
              <a:gd name="connsiteY0" fmla="*/ 5408602 h 5408602"/>
              <a:gd name="connsiteX1" fmla="*/ 1170 w 6218366"/>
              <a:gd name="connsiteY1" fmla="*/ 0 h 5408602"/>
              <a:gd name="connsiteX2" fmla="*/ 5725098 w 6218366"/>
              <a:gd name="connsiteY2" fmla="*/ 841 h 5408602"/>
              <a:gd name="connsiteX3" fmla="*/ 6218366 w 6218366"/>
              <a:gd name="connsiteY3" fmla="*/ 4235528 h 5408602"/>
              <a:gd name="connsiteX4" fmla="*/ 693 w 6218366"/>
              <a:gd name="connsiteY4" fmla="*/ 5408602 h 5408602"/>
              <a:gd name="connsiteX0" fmla="*/ 693 w 6218366"/>
              <a:gd name="connsiteY0" fmla="*/ 5408602 h 5408602"/>
              <a:gd name="connsiteX1" fmla="*/ 1170 w 6218366"/>
              <a:gd name="connsiteY1" fmla="*/ 0 h 5408602"/>
              <a:gd name="connsiteX2" fmla="*/ 5496498 w 6218366"/>
              <a:gd name="connsiteY2" fmla="*/ 39317 h 5408602"/>
              <a:gd name="connsiteX3" fmla="*/ 6218366 w 6218366"/>
              <a:gd name="connsiteY3" fmla="*/ 4235528 h 5408602"/>
              <a:gd name="connsiteX4" fmla="*/ 693 w 6218366"/>
              <a:gd name="connsiteY4" fmla="*/ 5408602 h 5408602"/>
              <a:gd name="connsiteX0" fmla="*/ 693 w 6218366"/>
              <a:gd name="connsiteY0" fmla="*/ 5369285 h 5369285"/>
              <a:gd name="connsiteX1" fmla="*/ 1170 w 6218366"/>
              <a:gd name="connsiteY1" fmla="*/ 1012345 h 5369285"/>
              <a:gd name="connsiteX2" fmla="*/ 5496498 w 6218366"/>
              <a:gd name="connsiteY2" fmla="*/ 0 h 5369285"/>
              <a:gd name="connsiteX3" fmla="*/ 6218366 w 6218366"/>
              <a:gd name="connsiteY3" fmla="*/ 4196211 h 5369285"/>
              <a:gd name="connsiteX4" fmla="*/ 693 w 6218366"/>
              <a:gd name="connsiteY4" fmla="*/ 5369285 h 5369285"/>
              <a:gd name="connsiteX0" fmla="*/ 693 w 6225320"/>
              <a:gd name="connsiteY0" fmla="*/ 5369285 h 5369285"/>
              <a:gd name="connsiteX1" fmla="*/ 1170 w 6225320"/>
              <a:gd name="connsiteY1" fmla="*/ 1012345 h 5369285"/>
              <a:gd name="connsiteX2" fmla="*/ 5496498 w 6225320"/>
              <a:gd name="connsiteY2" fmla="*/ 0 h 5369285"/>
              <a:gd name="connsiteX3" fmla="*/ 6225320 w 6225320"/>
              <a:gd name="connsiteY3" fmla="*/ 4224299 h 5369285"/>
              <a:gd name="connsiteX4" fmla="*/ 693 w 6225320"/>
              <a:gd name="connsiteY4" fmla="*/ 5369285 h 5369285"/>
              <a:gd name="connsiteX0" fmla="*/ 3850 w 6225001"/>
              <a:gd name="connsiteY0" fmla="*/ 5358752 h 5358752"/>
              <a:gd name="connsiteX1" fmla="*/ 851 w 6225001"/>
              <a:gd name="connsiteY1" fmla="*/ 1012345 h 5358752"/>
              <a:gd name="connsiteX2" fmla="*/ 5496179 w 6225001"/>
              <a:gd name="connsiteY2" fmla="*/ 0 h 5358752"/>
              <a:gd name="connsiteX3" fmla="*/ 6225001 w 6225001"/>
              <a:gd name="connsiteY3" fmla="*/ 4224299 h 5358752"/>
              <a:gd name="connsiteX4" fmla="*/ 3850 w 6225001"/>
              <a:gd name="connsiteY4" fmla="*/ 5358752 h 5358752"/>
              <a:gd name="connsiteX0" fmla="*/ 3850 w 6230428"/>
              <a:gd name="connsiteY0" fmla="*/ 5358752 h 5358752"/>
              <a:gd name="connsiteX1" fmla="*/ 851 w 6230428"/>
              <a:gd name="connsiteY1" fmla="*/ 1012345 h 5358752"/>
              <a:gd name="connsiteX2" fmla="*/ 5496179 w 6230428"/>
              <a:gd name="connsiteY2" fmla="*/ 0 h 5358752"/>
              <a:gd name="connsiteX3" fmla="*/ 6230428 w 6230428"/>
              <a:gd name="connsiteY3" fmla="*/ 4229780 h 5358752"/>
              <a:gd name="connsiteX4" fmla="*/ 3850 w 6230428"/>
              <a:gd name="connsiteY4" fmla="*/ 5358752 h 5358752"/>
              <a:gd name="connsiteX0" fmla="*/ 3850 w 6230428"/>
              <a:gd name="connsiteY0" fmla="*/ 5361493 h 5361493"/>
              <a:gd name="connsiteX1" fmla="*/ 851 w 6230428"/>
              <a:gd name="connsiteY1" fmla="*/ 1015086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1493 h 5361493"/>
              <a:gd name="connsiteX1" fmla="*/ 851 w 6230428"/>
              <a:gd name="connsiteY1" fmla="*/ 1009607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4233 h 5364233"/>
              <a:gd name="connsiteX1" fmla="*/ 851 w 6230428"/>
              <a:gd name="connsiteY1" fmla="*/ 1009607 h 5364233"/>
              <a:gd name="connsiteX2" fmla="*/ 5501605 w 6230428"/>
              <a:gd name="connsiteY2" fmla="*/ 0 h 5364233"/>
              <a:gd name="connsiteX3" fmla="*/ 6230428 w 6230428"/>
              <a:gd name="connsiteY3" fmla="*/ 4232521 h 5364233"/>
              <a:gd name="connsiteX4" fmla="*/ 3850 w 6230428"/>
              <a:gd name="connsiteY4" fmla="*/ 5364233 h 5364233"/>
              <a:gd name="connsiteX0" fmla="*/ 1366 w 6230657"/>
              <a:gd name="connsiteY0" fmla="*/ 5366973 h 5366973"/>
              <a:gd name="connsiteX1" fmla="*/ 1080 w 6230657"/>
              <a:gd name="connsiteY1" fmla="*/ 1009607 h 5366973"/>
              <a:gd name="connsiteX2" fmla="*/ 5501834 w 6230657"/>
              <a:gd name="connsiteY2" fmla="*/ 0 h 5366973"/>
              <a:gd name="connsiteX3" fmla="*/ 6230657 w 6230657"/>
              <a:gd name="connsiteY3" fmla="*/ 4232521 h 5366973"/>
              <a:gd name="connsiteX4" fmla="*/ 1366 w 6230657"/>
              <a:gd name="connsiteY4" fmla="*/ 5366973 h 536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657" h="5366973">
                <a:moveTo>
                  <a:pt x="1366" y="5366973"/>
                </a:moveTo>
                <a:cubicBezTo>
                  <a:pt x="5219" y="3567836"/>
                  <a:pt x="-2773" y="2808744"/>
                  <a:pt x="1080" y="1009607"/>
                </a:cubicBezTo>
                <a:lnTo>
                  <a:pt x="5501834" y="0"/>
                </a:lnTo>
                <a:lnTo>
                  <a:pt x="6230657" y="4232521"/>
                </a:lnTo>
                <a:lnTo>
                  <a:pt x="1366" y="5366973"/>
                </a:lnTo>
                <a:close/>
              </a:path>
            </a:pathLst>
          </a:custGeom>
          <a:ln>
            <a:noFill/>
          </a:ln>
        </p:spPr>
        <p:txBody>
          <a:bodyPr anchor="ctr" anchorCtr="0">
            <a:normAutofit/>
          </a:bodyPr>
          <a:lstStyle>
            <a:lvl1pPr marL="0" indent="0" algn="ctr">
              <a:buNone/>
              <a:defRPr sz="1400"/>
            </a:lvl1pPr>
          </a:lstStyle>
          <a:p>
            <a:r>
              <a:rPr lang="en-US"/>
              <a:t>Click icon to add picture</a:t>
            </a:r>
            <a:endParaRPr lang="ru-RU" dirty="0"/>
          </a:p>
        </p:txBody>
      </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840000">
            <a:off x="7262451" y="2726139"/>
            <a:ext cx="4851352" cy="1827069"/>
          </a:xfrm>
        </p:spPr>
        <p:txBody>
          <a:bodyPr anchor="ctr" anchorCtr="0">
            <a:normAutofit/>
          </a:bodyPr>
          <a:lstStyle>
            <a:lvl1pPr algn="l">
              <a:defRPr sz="5500">
                <a:solidFill>
                  <a:schemeClr val="bg1"/>
                </a:solidFill>
              </a:defRPr>
            </a:lvl1pPr>
          </a:lstStyle>
          <a:p>
            <a:r>
              <a:rPr lang="en-US" dirty="0"/>
              <a:t>Presentation</a:t>
            </a:r>
            <a:br>
              <a:rPr lang="en-US" dirty="0"/>
            </a:br>
            <a:r>
              <a:rPr lang="en-US" dirty="0"/>
              <a:t>Title</a:t>
            </a:r>
            <a:endParaRPr lang="ru-RU" dirty="0"/>
          </a:p>
        </p:txBody>
      </p:sp>
      <p:sp>
        <p:nvSpPr>
          <p:cNvPr id="45" name="Text Placeholder 44">
            <a:extLst>
              <a:ext uri="{FF2B5EF4-FFF2-40B4-BE49-F238E27FC236}">
                <a16:creationId xmlns:a16="http://schemas.microsoft.com/office/drawing/2014/main" id="{01A16A82-6F5C-4DAC-A624-CA3711A1B027}"/>
              </a:ext>
            </a:extLst>
          </p:cNvPr>
          <p:cNvSpPr>
            <a:spLocks noGrp="1"/>
          </p:cNvSpPr>
          <p:nvPr>
            <p:ph type="body" sz="quarter" idx="16" hasCustomPrompt="1"/>
          </p:nvPr>
        </p:nvSpPr>
        <p:spPr>
          <a:xfrm rot="720000">
            <a:off x="9571721" y="580664"/>
            <a:ext cx="1391775" cy="858837"/>
          </a:xfrm>
        </p:spPr>
        <p:txBody>
          <a:bodyPr>
            <a:normAutofit/>
          </a:bodyPr>
          <a:lstStyle>
            <a:lvl1pPr marL="0" indent="0" algn="ctr">
              <a:buNone/>
              <a:defRPr sz="2600" b="1">
                <a:solidFill>
                  <a:schemeClr val="bg1"/>
                </a:solidFill>
              </a:defRPr>
            </a:lvl1pPr>
          </a:lstStyle>
          <a:p>
            <a:pPr lvl="0"/>
            <a:r>
              <a:rPr lang="en-US" dirty="0"/>
              <a:t>MONTH</a:t>
            </a:r>
            <a:br>
              <a:rPr lang="en-US" dirty="0"/>
            </a:br>
            <a:r>
              <a:rPr lang="en-US" dirty="0"/>
              <a:t>20XX</a:t>
            </a:r>
            <a:endParaRPr lang="ru-RU" dirty="0"/>
          </a:p>
        </p:txBody>
      </p:sp>
    </p:spTree>
    <p:extLst>
      <p:ext uri="{BB962C8B-B14F-4D97-AF65-F5344CB8AC3E}">
        <p14:creationId xmlns:p14="http://schemas.microsoft.com/office/powerpoint/2010/main" val="3771749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Slide">
    <p:spTree>
      <p:nvGrpSpPr>
        <p:cNvPr id="1" name=""/>
        <p:cNvGrpSpPr/>
        <p:nvPr/>
      </p:nvGrpSpPr>
      <p:grpSpPr>
        <a:xfrm>
          <a:off x="0" y="0"/>
          <a:ext cx="0" cy="0"/>
          <a:chOff x="0" y="0"/>
          <a:chExt cx="0" cy="0"/>
        </a:xfrm>
      </p:grpSpPr>
      <p:grpSp>
        <p:nvGrpSpPr>
          <p:cNvPr id="40" name="Graphic 35">
            <a:extLst>
              <a:ext uri="{FF2B5EF4-FFF2-40B4-BE49-F238E27FC236}">
                <a16:creationId xmlns:a16="http://schemas.microsoft.com/office/drawing/2014/main" id="{B00A1772-2B8D-4677-8511-3E067F67A72F}"/>
              </a:ext>
            </a:extLst>
          </p:cNvPr>
          <p:cNvGrpSpPr/>
          <p:nvPr userDrawn="1"/>
        </p:nvGrpSpPr>
        <p:grpSpPr>
          <a:xfrm>
            <a:off x="6678503" y="1430186"/>
            <a:ext cx="5526208" cy="2613848"/>
            <a:chOff x="6678503" y="665690"/>
            <a:chExt cx="5526208" cy="2613848"/>
          </a:xfrm>
        </p:grpSpPr>
        <p:sp>
          <p:nvSpPr>
            <p:cNvPr id="42" name="Freeform: Shape 41">
              <a:extLst>
                <a:ext uri="{FF2B5EF4-FFF2-40B4-BE49-F238E27FC236}">
                  <a16:creationId xmlns:a16="http://schemas.microsoft.com/office/drawing/2014/main" id="{FB0F16C2-C8ED-4461-B34C-5CEB29F1C450}"/>
                </a:ext>
              </a:extLst>
            </p:cNvPr>
            <p:cNvSpPr/>
            <p:nvPr/>
          </p:nvSpPr>
          <p:spPr>
            <a:xfrm>
              <a:off x="6678503" y="1272318"/>
              <a:ext cx="5526208" cy="2007220"/>
            </a:xfrm>
            <a:custGeom>
              <a:avLst/>
              <a:gdLst>
                <a:gd name="connsiteX0" fmla="*/ 5514767 w 5526207"/>
                <a:gd name="connsiteY0" fmla="*/ 573560 h 2007220"/>
                <a:gd name="connsiteX1" fmla="*/ 355703 w 5526207"/>
                <a:gd name="connsiteY1" fmla="*/ 33643 h 2007220"/>
                <a:gd name="connsiteX2" fmla="*/ 12697 w 5526207"/>
                <a:gd name="connsiteY2" fmla="*/ 1284980 h 2007220"/>
                <a:gd name="connsiteX3" fmla="*/ 5514767 w 5526207"/>
                <a:gd name="connsiteY3" fmla="*/ 1998940 h 2007220"/>
                <a:gd name="connsiteX4" fmla="*/ 5514767 w 5526207"/>
                <a:gd name="connsiteY4" fmla="*/ 573560 h 200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207" h="2007220">
                  <a:moveTo>
                    <a:pt x="5514767" y="573560"/>
                  </a:moveTo>
                  <a:cubicBezTo>
                    <a:pt x="2157119" y="-150564"/>
                    <a:pt x="355703" y="33643"/>
                    <a:pt x="355703" y="33643"/>
                  </a:cubicBezTo>
                  <a:lnTo>
                    <a:pt x="12697" y="1284980"/>
                  </a:lnTo>
                  <a:cubicBezTo>
                    <a:pt x="12697" y="1284980"/>
                    <a:pt x="1368206" y="967381"/>
                    <a:pt x="5514767" y="1998940"/>
                  </a:cubicBezTo>
                  <a:lnTo>
                    <a:pt x="5514767" y="573560"/>
                  </a:lnTo>
                  <a:close/>
                </a:path>
              </a:pathLst>
            </a:custGeom>
            <a:gradFill>
              <a:gsLst>
                <a:gs pos="22000">
                  <a:schemeClr val="accent2">
                    <a:alpha val="10000"/>
                  </a:schemeClr>
                </a:gs>
                <a:gs pos="100000">
                  <a:schemeClr val="accent2">
                    <a:alpha val="40000"/>
                  </a:schemeClr>
                </a:gs>
              </a:gsLst>
              <a:lin ang="1020000" scaled="0"/>
            </a:gradFill>
            <a:ln w="12693" cap="flat">
              <a:noFill/>
              <a:prstDash val="solid"/>
              <a:miter/>
            </a:ln>
          </p:spPr>
          <p:txBody>
            <a:bodyPr rtlCol="0" anchor="ctr"/>
            <a:lstStyle/>
            <a:p>
              <a:endParaRPr lang="ru-RU" dirty="0"/>
            </a:p>
          </p:txBody>
        </p:sp>
        <p:sp>
          <p:nvSpPr>
            <p:cNvPr id="41" name="Freeform: Shape 40">
              <a:extLst>
                <a:ext uri="{FF2B5EF4-FFF2-40B4-BE49-F238E27FC236}">
                  <a16:creationId xmlns:a16="http://schemas.microsoft.com/office/drawing/2014/main" id="{963814A1-9202-49D2-B985-1785CC4860DE}"/>
                </a:ext>
              </a:extLst>
            </p:cNvPr>
            <p:cNvSpPr/>
            <p:nvPr/>
          </p:nvSpPr>
          <p:spPr>
            <a:xfrm>
              <a:off x="7262884" y="665690"/>
              <a:ext cx="4941827" cy="2591601"/>
            </a:xfrm>
            <a:custGeom>
              <a:avLst/>
              <a:gdLst>
                <a:gd name="connsiteX0" fmla="*/ 4930387 w 4941827"/>
                <a:gd name="connsiteY0" fmla="*/ 1138265 h 2591601"/>
                <a:gd name="connsiteX1" fmla="*/ 383651 w 4941827"/>
                <a:gd name="connsiteY1" fmla="*/ 12697 h 2591601"/>
                <a:gd name="connsiteX2" fmla="*/ 12697 w 4941827"/>
                <a:gd name="connsiteY2" fmla="*/ 1366935 h 2591601"/>
                <a:gd name="connsiteX3" fmla="*/ 4930387 w 4941827"/>
                <a:gd name="connsiteY3" fmla="*/ 2583971 h 2591601"/>
              </a:gdLst>
              <a:ahLst/>
              <a:cxnLst>
                <a:cxn ang="0">
                  <a:pos x="connsiteX0" y="connsiteY0"/>
                </a:cxn>
                <a:cxn ang="0">
                  <a:pos x="connsiteX1" y="connsiteY1"/>
                </a:cxn>
                <a:cxn ang="0">
                  <a:pos x="connsiteX2" y="connsiteY2"/>
                </a:cxn>
                <a:cxn ang="0">
                  <a:pos x="connsiteX3" y="connsiteY3"/>
                </a:cxn>
              </a:cxnLst>
              <a:rect l="l" t="t" r="r" b="b"/>
              <a:pathLst>
                <a:path w="4941827" h="2591601">
                  <a:moveTo>
                    <a:pt x="4930387" y="1138265"/>
                  </a:moveTo>
                  <a:lnTo>
                    <a:pt x="383651" y="12697"/>
                  </a:lnTo>
                  <a:lnTo>
                    <a:pt x="12697" y="1366935"/>
                  </a:lnTo>
                  <a:lnTo>
                    <a:pt x="4930387" y="2583971"/>
                  </a:lnTo>
                  <a:close/>
                </a:path>
              </a:pathLst>
            </a:custGeom>
            <a:gradFill>
              <a:gsLst>
                <a:gs pos="0">
                  <a:schemeClr val="accent1"/>
                </a:gs>
                <a:gs pos="100000">
                  <a:schemeClr val="accent2"/>
                </a:gs>
              </a:gsLst>
              <a:lin ang="10440000" scaled="0"/>
            </a:gradFill>
            <a:ln w="12693" cap="flat">
              <a:noFill/>
              <a:prstDash val="solid"/>
              <a:miter/>
            </a:ln>
          </p:spPr>
          <p:txBody>
            <a:bodyPr rtlCol="0" anchor="ctr"/>
            <a:lstStyle/>
            <a:p>
              <a:endParaRPr lang="ru-RU" dirty="0"/>
            </a:p>
          </p:txBody>
        </p:sp>
      </p:grpSp>
      <p:sp>
        <p:nvSpPr>
          <p:cNvPr id="14" name="Freeform: Shape 13">
            <a:extLst>
              <a:ext uri="{FF2B5EF4-FFF2-40B4-BE49-F238E27FC236}">
                <a16:creationId xmlns:a16="http://schemas.microsoft.com/office/drawing/2014/main" id="{D2973908-D73D-4ECB-A29B-831C44983FB3}"/>
              </a:ext>
            </a:extLst>
          </p:cNvPr>
          <p:cNvSpPr/>
          <p:nvPr/>
        </p:nvSpPr>
        <p:spPr>
          <a:xfrm>
            <a:off x="5886429" y="5240536"/>
            <a:ext cx="1486046" cy="1625760"/>
          </a:xfrm>
          <a:custGeom>
            <a:avLst/>
            <a:gdLst>
              <a:gd name="connsiteX0" fmla="*/ 1482236 w 1486046"/>
              <a:gd name="connsiteY0" fmla="*/ 12701 h 1625760"/>
              <a:gd name="connsiteX1" fmla="*/ 901789 w 1486046"/>
              <a:gd name="connsiteY1" fmla="*/ 491538 h 1625760"/>
              <a:gd name="connsiteX2" fmla="*/ 12701 w 1486046"/>
              <a:gd name="connsiteY2" fmla="*/ 1618139 h 1625760"/>
              <a:gd name="connsiteX3" fmla="*/ 431843 w 1486046"/>
              <a:gd name="connsiteY3" fmla="*/ 1618139 h 1625760"/>
              <a:gd name="connsiteX4" fmla="*/ 1188837 w 1486046"/>
              <a:gd name="connsiteY4" fmla="*/ 670626 h 1625760"/>
              <a:gd name="connsiteX5" fmla="*/ 1482236 w 1486046"/>
              <a:gd name="connsiteY5" fmla="*/ 12701 h 162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46" h="1625760">
                <a:moveTo>
                  <a:pt x="1482236" y="12701"/>
                </a:moveTo>
                <a:lnTo>
                  <a:pt x="901789" y="491538"/>
                </a:lnTo>
                <a:lnTo>
                  <a:pt x="12701" y="1618139"/>
                </a:lnTo>
                <a:lnTo>
                  <a:pt x="431843" y="1618139"/>
                </a:lnTo>
                <a:lnTo>
                  <a:pt x="1188837" y="670626"/>
                </a:lnTo>
                <a:lnTo>
                  <a:pt x="1482236" y="12701"/>
                </a:lnTo>
                <a:close/>
              </a:path>
            </a:pathLst>
          </a:custGeom>
          <a:gradFill>
            <a:gsLst>
              <a:gs pos="0">
                <a:schemeClr val="accent3">
                  <a:alpha val="5000"/>
                </a:schemeClr>
              </a:gs>
              <a:gs pos="100000">
                <a:schemeClr val="accent6">
                  <a:alpha val="20000"/>
                </a:schemeClr>
              </a:gs>
            </a:gsLst>
            <a:lin ang="7440000" scaled="0"/>
          </a:gradFill>
          <a:ln w="12700" cap="flat">
            <a:noFill/>
            <a:prstDash val="solid"/>
            <a:miter/>
          </a:ln>
        </p:spPr>
        <p:txBody>
          <a:bodyPr rtlCol="0" anchor="ctr"/>
          <a:lstStyle/>
          <a:p>
            <a:endParaRPr lang="ru-RU" dirty="0"/>
          </a:p>
        </p:txBody>
      </p:sp>
      <p:sp>
        <p:nvSpPr>
          <p:cNvPr id="10" name="Freeform: Shape 9">
            <a:extLst>
              <a:ext uri="{FF2B5EF4-FFF2-40B4-BE49-F238E27FC236}">
                <a16:creationId xmlns:a16="http://schemas.microsoft.com/office/drawing/2014/main" id="{334FC528-8248-470A-AD71-53711E01005E}"/>
              </a:ext>
            </a:extLst>
          </p:cNvPr>
          <p:cNvSpPr/>
          <p:nvPr/>
        </p:nvSpPr>
        <p:spPr>
          <a:xfrm>
            <a:off x="-13301" y="298479"/>
            <a:ext cx="2679964" cy="762075"/>
          </a:xfrm>
          <a:custGeom>
            <a:avLst/>
            <a:gdLst>
              <a:gd name="connsiteX0" fmla="*/ 12701 w 2679963"/>
              <a:gd name="connsiteY0" fmla="*/ 425492 h 762075"/>
              <a:gd name="connsiteX1" fmla="*/ 12701 w 2679963"/>
              <a:gd name="connsiteY1" fmla="*/ 755724 h 762075"/>
              <a:gd name="connsiteX2" fmla="*/ 2023309 w 2679963"/>
              <a:gd name="connsiteY2" fmla="*/ 334043 h 762075"/>
              <a:gd name="connsiteX3" fmla="*/ 2667263 w 2679963"/>
              <a:gd name="connsiteY3" fmla="*/ 12701 h 762075"/>
              <a:gd name="connsiteX4" fmla="*/ 2667263 w 2679963"/>
              <a:gd name="connsiteY4" fmla="*/ 12701 h 762075"/>
              <a:gd name="connsiteX5" fmla="*/ 1915349 w 2679963"/>
              <a:gd name="connsiteY5" fmla="*/ 12701 h 76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9963" h="762075">
                <a:moveTo>
                  <a:pt x="12701" y="425492"/>
                </a:moveTo>
                <a:lnTo>
                  <a:pt x="12701" y="755724"/>
                </a:lnTo>
                <a:lnTo>
                  <a:pt x="2023309" y="334043"/>
                </a:lnTo>
                <a:lnTo>
                  <a:pt x="2667263" y="12701"/>
                </a:lnTo>
                <a:lnTo>
                  <a:pt x="2667263" y="12701"/>
                </a:lnTo>
                <a:lnTo>
                  <a:pt x="1915349" y="12701"/>
                </a:lnTo>
                <a:close/>
              </a:path>
            </a:pathLst>
          </a:custGeom>
          <a:gradFill>
            <a:gsLst>
              <a:gs pos="0">
                <a:schemeClr val="tx2">
                  <a:alpha val="5000"/>
                </a:schemeClr>
              </a:gs>
              <a:gs pos="100000">
                <a:schemeClr val="tx1">
                  <a:alpha val="20000"/>
                </a:schemeClr>
              </a:gs>
            </a:gsLst>
            <a:lin ang="9840000" scaled="0"/>
          </a:gradFill>
          <a:ln w="12700" cap="flat">
            <a:noFill/>
            <a:prstDash val="solid"/>
            <a:miter/>
          </a:ln>
        </p:spPr>
        <p:txBody>
          <a:bodyPr rtlCol="0" anchor="ctr"/>
          <a:lstStyle/>
          <a:p>
            <a:endParaRPr lang="ru-RU" dirty="0"/>
          </a:p>
        </p:txBody>
      </p:sp>
      <p:sp>
        <p:nvSpPr>
          <p:cNvPr id="12" name="Freeform: Shape 11">
            <a:extLst>
              <a:ext uri="{FF2B5EF4-FFF2-40B4-BE49-F238E27FC236}">
                <a16:creationId xmlns:a16="http://schemas.microsoft.com/office/drawing/2014/main" id="{AC925586-1EA9-4B0D-9E80-91777899FF7C}"/>
              </a:ext>
            </a:extLst>
          </p:cNvPr>
          <p:cNvSpPr/>
          <p:nvPr/>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ru-RU" dirty="0"/>
          </a:p>
        </p:txBody>
      </p:sp>
      <p:sp>
        <p:nvSpPr>
          <p:cNvPr id="16" name="Freeform: Shape 15">
            <a:extLst>
              <a:ext uri="{FF2B5EF4-FFF2-40B4-BE49-F238E27FC236}">
                <a16:creationId xmlns:a16="http://schemas.microsoft.com/office/drawing/2014/main" id="{082ADE93-C591-447F-A2DD-56E8D22B23F6}"/>
              </a:ext>
            </a:extLst>
          </p:cNvPr>
          <p:cNvSpPr/>
          <p:nvPr/>
        </p:nvSpPr>
        <p:spPr>
          <a:xfrm>
            <a:off x="7752243" y="4099514"/>
            <a:ext cx="4445438" cy="1105009"/>
          </a:xfrm>
          <a:custGeom>
            <a:avLst/>
            <a:gdLst>
              <a:gd name="connsiteX0" fmla="*/ 4441627 w 4445437"/>
              <a:gd name="connsiteY0" fmla="*/ 297539 h 1105008"/>
              <a:gd name="connsiteX1" fmla="*/ 204490 w 4445437"/>
              <a:gd name="connsiteY1" fmla="*/ 13031 h 1105008"/>
              <a:gd name="connsiteX2" fmla="*/ 12701 w 4445437"/>
              <a:gd name="connsiteY2" fmla="*/ 786537 h 1105008"/>
              <a:gd name="connsiteX3" fmla="*/ 4441627 w 4445437"/>
              <a:gd name="connsiteY3" fmla="*/ 1092638 h 1105008"/>
              <a:gd name="connsiteX4" fmla="*/ 4441627 w 4445437"/>
              <a:gd name="connsiteY4" fmla="*/ 297539 h 110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437" h="1105008">
                <a:moveTo>
                  <a:pt x="4441627" y="297539"/>
                </a:moveTo>
                <a:cubicBezTo>
                  <a:pt x="2135080" y="-8561"/>
                  <a:pt x="204490" y="13031"/>
                  <a:pt x="204490" y="13031"/>
                </a:cubicBezTo>
                <a:lnTo>
                  <a:pt x="12701" y="786537"/>
                </a:lnTo>
                <a:cubicBezTo>
                  <a:pt x="12701" y="786537"/>
                  <a:pt x="2273524" y="725572"/>
                  <a:pt x="4441627" y="1092638"/>
                </a:cubicBezTo>
                <a:lnTo>
                  <a:pt x="4441627" y="297539"/>
                </a:lnTo>
                <a:close/>
              </a:path>
            </a:pathLst>
          </a:custGeom>
          <a:gradFill>
            <a:gsLst>
              <a:gs pos="0">
                <a:schemeClr val="tx2">
                  <a:alpha val="5000"/>
                </a:schemeClr>
              </a:gs>
              <a:gs pos="100000">
                <a:schemeClr val="tx1">
                  <a:alpha val="20000"/>
                </a:schemeClr>
              </a:gs>
            </a:gsLst>
            <a:lin ang="900000" scaled="0"/>
          </a:gradFill>
          <a:ln w="12700" cap="flat">
            <a:noFill/>
            <a:prstDash val="solid"/>
            <a:miter/>
          </a:ln>
        </p:spPr>
        <p:txBody>
          <a:bodyPr rtlCol="0" anchor="ctr"/>
          <a:lstStyle/>
          <a:p>
            <a:endParaRPr lang="ru-RU" dirty="0"/>
          </a:p>
        </p:txBody>
      </p:sp>
      <p:sp>
        <p:nvSpPr>
          <p:cNvPr id="9" name="Freeform: Shape 8">
            <a:extLst>
              <a:ext uri="{FF2B5EF4-FFF2-40B4-BE49-F238E27FC236}">
                <a16:creationId xmlns:a16="http://schemas.microsoft.com/office/drawing/2014/main" id="{4F539762-F7DA-4468-979C-780676B34A92}"/>
              </a:ext>
            </a:extLst>
          </p:cNvPr>
          <p:cNvSpPr/>
          <p:nvPr/>
        </p:nvSpPr>
        <p:spPr>
          <a:xfrm>
            <a:off x="-13301" y="237513"/>
            <a:ext cx="2895885" cy="1028801"/>
          </a:xfrm>
          <a:custGeom>
            <a:avLst/>
            <a:gdLst>
              <a:gd name="connsiteX0" fmla="*/ 12701 w 2895885"/>
              <a:gd name="connsiteY0" fmla="*/ 1026261 h 1028801"/>
              <a:gd name="connsiteX1" fmla="*/ 2890805 w 2895885"/>
              <a:gd name="connsiteY1" fmla="*/ 414061 h 1028801"/>
              <a:gd name="connsiteX2" fmla="*/ 2805706 w 2895885"/>
              <a:gd name="connsiteY2" fmla="*/ 12701 h 1028801"/>
              <a:gd name="connsiteX3" fmla="*/ 12701 w 2895885"/>
              <a:gd name="connsiteY3" fmla="*/ 605850 h 1028801"/>
            </a:gdLst>
            <a:ahLst/>
            <a:cxnLst>
              <a:cxn ang="0">
                <a:pos x="connsiteX0" y="connsiteY0"/>
              </a:cxn>
              <a:cxn ang="0">
                <a:pos x="connsiteX1" y="connsiteY1"/>
              </a:cxn>
              <a:cxn ang="0">
                <a:pos x="connsiteX2" y="connsiteY2"/>
              </a:cxn>
              <a:cxn ang="0">
                <a:pos x="connsiteX3" y="connsiteY3"/>
              </a:cxn>
            </a:cxnLst>
            <a:rect l="l" t="t" r="r" b="b"/>
            <a:pathLst>
              <a:path w="2895885" h="1028801">
                <a:moveTo>
                  <a:pt x="12701" y="1026261"/>
                </a:moveTo>
                <a:lnTo>
                  <a:pt x="2890805" y="414061"/>
                </a:lnTo>
                <a:lnTo>
                  <a:pt x="2805706" y="12701"/>
                </a:lnTo>
                <a:lnTo>
                  <a:pt x="12701" y="605850"/>
                </a:lnTo>
                <a:close/>
              </a:path>
            </a:pathLst>
          </a:custGeom>
          <a:blipFill>
            <a:blip r:embed="rId2" cstate="email">
              <a:extLst>
                <a:ext uri="{28A0092B-C50C-407E-A947-70E740481C1C}">
                  <a14:useLocalDpi xmlns:a14="http://schemas.microsoft.com/office/drawing/2010/main"/>
                </a:ext>
              </a:extLst>
            </a:blip>
            <a:srcRect/>
            <a:stretch>
              <a:fillRect t="16306" r="1769"/>
            </a:stretch>
          </a:blipFill>
          <a:ln w="12700" cap="flat">
            <a:noFill/>
            <a:prstDash val="solid"/>
            <a:miter/>
          </a:ln>
        </p:spPr>
        <p:txBody>
          <a:bodyPr rtlCol="0" anchor="ctr"/>
          <a:lstStyle/>
          <a:p>
            <a:endParaRPr lang="ru-RU" dirty="0"/>
          </a:p>
        </p:txBody>
      </p:sp>
      <p:sp>
        <p:nvSpPr>
          <p:cNvPr id="11" name="Freeform: Shape 10">
            <a:extLst>
              <a:ext uri="{FF2B5EF4-FFF2-40B4-BE49-F238E27FC236}">
                <a16:creationId xmlns:a16="http://schemas.microsoft.com/office/drawing/2014/main" id="{7BBC2EFA-0E51-48DC-AF99-0FEF25085843}"/>
              </a:ext>
            </a:extLst>
          </p:cNvPr>
          <p:cNvSpPr/>
          <p:nvPr/>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3" cstate="email">
              <a:extLst>
                <a:ext uri="{28A0092B-C50C-407E-A947-70E740481C1C}">
                  <a14:useLocalDpi xmlns:a14="http://schemas.microsoft.com/office/drawing/2010/main"/>
                </a:ext>
              </a:extLst>
            </a:blip>
            <a:srcRect/>
            <a:stretch>
              <a:fillRect l="10612" b="10062"/>
            </a:stretch>
          </a:blip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7893AAC6-8427-4BAA-B44F-7B6300936A25}"/>
              </a:ext>
            </a:extLst>
          </p:cNvPr>
          <p:cNvSpPr/>
          <p:nvPr/>
        </p:nvSpPr>
        <p:spPr>
          <a:xfrm>
            <a:off x="6033764" y="5121144"/>
            <a:ext cx="1714669" cy="1740071"/>
          </a:xfrm>
          <a:custGeom>
            <a:avLst/>
            <a:gdLst>
              <a:gd name="connsiteX0" fmla="*/ 12701 w 1714668"/>
              <a:gd name="connsiteY0" fmla="*/ 1737531 h 1740071"/>
              <a:gd name="connsiteX1" fmla="*/ 538533 w 1714668"/>
              <a:gd name="connsiteY1" fmla="*/ 1737531 h 1740071"/>
              <a:gd name="connsiteX2" fmla="*/ 1707048 w 1714668"/>
              <a:gd name="connsiteY2" fmla="*/ 269266 h 1740071"/>
              <a:gd name="connsiteX3" fmla="*/ 1385707 w 1714668"/>
              <a:gd name="connsiteY3" fmla="*/ 12701 h 1740071"/>
            </a:gdLst>
            <a:ahLst/>
            <a:cxnLst>
              <a:cxn ang="0">
                <a:pos x="connsiteX0" y="connsiteY0"/>
              </a:cxn>
              <a:cxn ang="0">
                <a:pos x="connsiteX1" y="connsiteY1"/>
              </a:cxn>
              <a:cxn ang="0">
                <a:pos x="connsiteX2" y="connsiteY2"/>
              </a:cxn>
              <a:cxn ang="0">
                <a:pos x="connsiteX3" y="connsiteY3"/>
              </a:cxn>
            </a:cxnLst>
            <a:rect l="l" t="t" r="r" b="b"/>
            <a:pathLst>
              <a:path w="1714668" h="1740071">
                <a:moveTo>
                  <a:pt x="12701" y="1737531"/>
                </a:moveTo>
                <a:lnTo>
                  <a:pt x="538533" y="1737531"/>
                </a:lnTo>
                <a:lnTo>
                  <a:pt x="1707048" y="269266"/>
                </a:lnTo>
                <a:lnTo>
                  <a:pt x="1385707" y="12701"/>
                </a:lnTo>
                <a:close/>
              </a:path>
            </a:pathLst>
          </a:custGeom>
          <a:blipFill>
            <a:blip r:embed="rId4" cstate="email">
              <a:extLst>
                <a:ext uri="{28A0092B-C50C-407E-A947-70E740481C1C}">
                  <a14:useLocalDpi xmlns:a14="http://schemas.microsoft.com/office/drawing/2010/main"/>
                </a:ext>
              </a:extLst>
            </a:blip>
            <a:srcRect/>
            <a:stretch>
              <a:fillRect t="6186" r="8111"/>
            </a:stretch>
          </a:blipFill>
          <a:ln w="12700" cap="flat">
            <a:noFill/>
            <a:prstDash val="solid"/>
            <a:miter/>
          </a:ln>
        </p:spPr>
        <p:txBody>
          <a:bodyPr rtlCol="0" anchor="ctr"/>
          <a:lstStyle/>
          <a:p>
            <a:endParaRPr lang="ru-RU" dirty="0"/>
          </a:p>
        </p:txBody>
      </p:sp>
      <p:sp>
        <p:nvSpPr>
          <p:cNvPr id="15" name="Freeform: Shape 14">
            <a:extLst>
              <a:ext uri="{FF2B5EF4-FFF2-40B4-BE49-F238E27FC236}">
                <a16:creationId xmlns:a16="http://schemas.microsoft.com/office/drawing/2014/main" id="{92C0F1FD-7849-4263-82D0-842B579C6E4E}"/>
              </a:ext>
            </a:extLst>
          </p:cNvPr>
          <p:cNvSpPr/>
          <p:nvPr/>
        </p:nvSpPr>
        <p:spPr>
          <a:xfrm>
            <a:off x="8228540" y="3516857"/>
            <a:ext cx="3975491" cy="1663864"/>
          </a:xfrm>
          <a:custGeom>
            <a:avLst/>
            <a:gdLst>
              <a:gd name="connsiteX0" fmla="*/ 187978 w 3975491"/>
              <a:gd name="connsiteY0" fmla="*/ 12701 h 1663863"/>
              <a:gd name="connsiteX1" fmla="*/ 12701 w 3975491"/>
              <a:gd name="connsiteY1" fmla="*/ 859875 h 1663863"/>
              <a:gd name="connsiteX2" fmla="*/ 3965330 w 3975491"/>
              <a:gd name="connsiteY2" fmla="*/ 1657513 h 1663863"/>
              <a:gd name="connsiteX3" fmla="*/ 3965330 w 3975491"/>
              <a:gd name="connsiteY3" fmla="*/ 773506 h 1663863"/>
            </a:gdLst>
            <a:ahLst/>
            <a:cxnLst>
              <a:cxn ang="0">
                <a:pos x="connsiteX0" y="connsiteY0"/>
              </a:cxn>
              <a:cxn ang="0">
                <a:pos x="connsiteX1" y="connsiteY1"/>
              </a:cxn>
              <a:cxn ang="0">
                <a:pos x="connsiteX2" y="connsiteY2"/>
              </a:cxn>
              <a:cxn ang="0">
                <a:pos x="connsiteX3" y="connsiteY3"/>
              </a:cxn>
            </a:cxnLst>
            <a:rect l="l" t="t" r="r" b="b"/>
            <a:pathLst>
              <a:path w="3975491" h="1663863">
                <a:moveTo>
                  <a:pt x="187978" y="12701"/>
                </a:moveTo>
                <a:lnTo>
                  <a:pt x="12701" y="859875"/>
                </a:lnTo>
                <a:lnTo>
                  <a:pt x="3965330" y="1657513"/>
                </a:lnTo>
                <a:lnTo>
                  <a:pt x="3965330" y="773506"/>
                </a:lnTo>
                <a:close/>
              </a:path>
            </a:pathLst>
          </a:custGeom>
          <a:gradFill flip="none" rotWithShape="1">
            <a:gsLst>
              <a:gs pos="0">
                <a:schemeClr val="tx2"/>
              </a:gs>
              <a:gs pos="100000">
                <a:schemeClr val="tx1"/>
              </a:gs>
            </a:gsLst>
            <a:lin ang="0" scaled="1"/>
            <a:tileRect/>
          </a:gradFill>
          <a:ln w="12700" cap="flat">
            <a:noFill/>
            <a:prstDash val="solid"/>
            <a:miter/>
          </a:ln>
        </p:spPr>
        <p:txBody>
          <a:bodyPr rtlCol="0" anchor="ctr"/>
          <a:lstStyle/>
          <a:p>
            <a:endParaRPr lang="ru-RU" dirty="0"/>
          </a:p>
        </p:txBody>
      </p:sp>
      <p:sp>
        <p:nvSpPr>
          <p:cNvPr id="21" name="Title 1">
            <a:extLst>
              <a:ext uri="{FF2B5EF4-FFF2-40B4-BE49-F238E27FC236}">
                <a16:creationId xmlns:a16="http://schemas.microsoft.com/office/drawing/2014/main" id="{380A7FB8-9381-48A6-9B35-958A6319C88F}"/>
              </a:ext>
            </a:extLst>
          </p:cNvPr>
          <p:cNvSpPr>
            <a:spLocks noGrp="1"/>
          </p:cNvSpPr>
          <p:nvPr>
            <p:ph type="title" hasCustomPrompt="1"/>
          </p:nvPr>
        </p:nvSpPr>
        <p:spPr>
          <a:xfrm rot="840000">
            <a:off x="7388594" y="2045086"/>
            <a:ext cx="4821219" cy="1325563"/>
          </a:xfrm>
        </p:spPr>
        <p:txBody>
          <a:bodyPr>
            <a:normAutofit/>
          </a:bodyPr>
          <a:lstStyle>
            <a:lvl1pPr algn="ctr">
              <a:defRPr sz="5500">
                <a:solidFill>
                  <a:schemeClr val="bg1"/>
                </a:solidFill>
              </a:defRPr>
            </a:lvl1pPr>
          </a:lstStyle>
          <a:p>
            <a:r>
              <a:rPr lang="en-US" dirty="0"/>
              <a:t>Thank You!</a:t>
            </a:r>
            <a:endParaRPr lang="ru-RU" dirty="0"/>
          </a:p>
        </p:txBody>
      </p:sp>
      <p:grpSp>
        <p:nvGrpSpPr>
          <p:cNvPr id="23" name="Graphic 21">
            <a:extLst>
              <a:ext uri="{FF2B5EF4-FFF2-40B4-BE49-F238E27FC236}">
                <a16:creationId xmlns:a16="http://schemas.microsoft.com/office/drawing/2014/main" id="{D5BA1DFF-80CB-48BB-B37F-4E2BCFC360C5}"/>
              </a:ext>
            </a:extLst>
          </p:cNvPr>
          <p:cNvGrpSpPr/>
          <p:nvPr/>
        </p:nvGrpSpPr>
        <p:grpSpPr>
          <a:xfrm>
            <a:off x="-12667" y="718133"/>
            <a:ext cx="6444343" cy="6146228"/>
            <a:chOff x="-12667" y="718133"/>
            <a:chExt cx="6444343" cy="6146228"/>
          </a:xfrm>
        </p:grpSpPr>
        <p:sp>
          <p:nvSpPr>
            <p:cNvPr id="24" name="Freeform: Shape 23">
              <a:extLst>
                <a:ext uri="{FF2B5EF4-FFF2-40B4-BE49-F238E27FC236}">
                  <a16:creationId xmlns:a16="http://schemas.microsoft.com/office/drawing/2014/main" id="{F56FD6C1-6CCE-49C3-AC4A-61DC82552BCB}"/>
                </a:ext>
              </a:extLst>
            </p:cNvPr>
            <p:cNvSpPr/>
            <p:nvPr/>
          </p:nvSpPr>
          <p:spPr>
            <a:xfrm>
              <a:off x="-12667" y="4352590"/>
              <a:ext cx="6431657" cy="2511771"/>
            </a:xfrm>
            <a:custGeom>
              <a:avLst/>
              <a:gdLst>
                <a:gd name="connsiteX0" fmla="*/ 6224862 w 6431657"/>
                <a:gd name="connsiteY0" fmla="*/ 12667 h 2511771"/>
                <a:gd name="connsiteX1" fmla="*/ 12667 w 6431657"/>
                <a:gd name="connsiteY1" fmla="*/ 1593307 h 2511771"/>
                <a:gd name="connsiteX2" fmla="*/ 12667 w 6431657"/>
                <a:gd name="connsiteY2" fmla="*/ 2500336 h 2511771"/>
                <a:gd name="connsiteX3" fmla="*/ 1746804 w 6431657"/>
                <a:gd name="connsiteY3" fmla="*/ 2500336 h 2511771"/>
                <a:gd name="connsiteX4" fmla="*/ 6431638 w 6431657"/>
                <a:gd name="connsiteY4" fmla="*/ 1191170 h 2511771"/>
                <a:gd name="connsiteX5" fmla="*/ 6224862 w 6431657"/>
                <a:gd name="connsiteY5" fmla="*/ 12667 h 251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1657" h="2511771">
                  <a:moveTo>
                    <a:pt x="6224862" y="12667"/>
                  </a:moveTo>
                  <a:cubicBezTo>
                    <a:pt x="3088953" y="398313"/>
                    <a:pt x="777616" y="1274896"/>
                    <a:pt x="12667" y="1593307"/>
                  </a:cubicBezTo>
                  <a:lnTo>
                    <a:pt x="12667" y="2500336"/>
                  </a:lnTo>
                  <a:lnTo>
                    <a:pt x="1746804" y="2500336"/>
                  </a:lnTo>
                  <a:cubicBezTo>
                    <a:pt x="2964633" y="2034770"/>
                    <a:pt x="4634073" y="1490553"/>
                    <a:pt x="6431638" y="1191170"/>
                  </a:cubicBezTo>
                  <a:cubicBezTo>
                    <a:pt x="6351719" y="725604"/>
                    <a:pt x="6316198" y="469353"/>
                    <a:pt x="6224862" y="12667"/>
                  </a:cubicBezTo>
                  <a:close/>
                </a:path>
              </a:pathLst>
            </a:custGeom>
            <a:gradFill>
              <a:gsLst>
                <a:gs pos="0">
                  <a:schemeClr val="accent5">
                    <a:alpha val="5000"/>
                  </a:schemeClr>
                </a:gs>
                <a:gs pos="100000">
                  <a:schemeClr val="bg2">
                    <a:alpha val="20000"/>
                  </a:schemeClr>
                </a:gs>
              </a:gsLst>
              <a:lin ang="540000" scaled="0"/>
            </a:gradFill>
            <a:ln w="12681" cap="flat">
              <a:noFill/>
              <a:prstDash val="solid"/>
              <a:miter/>
            </a:ln>
          </p:spPr>
          <p:txBody>
            <a:bodyPr rtlCol="0" anchor="ctr"/>
            <a:lstStyle/>
            <a:p>
              <a:endParaRPr lang="ru-RU" dirty="0"/>
            </a:p>
          </p:txBody>
        </p:sp>
        <p:sp>
          <p:nvSpPr>
            <p:cNvPr id="25" name="Freeform: Shape 24">
              <a:extLst>
                <a:ext uri="{FF2B5EF4-FFF2-40B4-BE49-F238E27FC236}">
                  <a16:creationId xmlns:a16="http://schemas.microsoft.com/office/drawing/2014/main" id="{84BDD5BB-895B-42CC-BF18-F102D9F03740}"/>
                </a:ext>
              </a:extLst>
            </p:cNvPr>
            <p:cNvSpPr/>
            <p:nvPr/>
          </p:nvSpPr>
          <p:spPr>
            <a:xfrm>
              <a:off x="-12667" y="718133"/>
              <a:ext cx="6444343" cy="5936914"/>
            </a:xfrm>
            <a:custGeom>
              <a:avLst/>
              <a:gdLst>
                <a:gd name="connsiteX0" fmla="*/ 12667 w 6444342"/>
                <a:gd name="connsiteY0" fmla="*/ 5930553 h 5936914"/>
                <a:gd name="connsiteX1" fmla="*/ 6443056 w 6444342"/>
                <a:gd name="connsiteY1" fmla="*/ 4796450 h 5936914"/>
                <a:gd name="connsiteX2" fmla="*/ 6443056 w 6444342"/>
                <a:gd name="connsiteY2" fmla="*/ 4785033 h 5936914"/>
                <a:gd name="connsiteX3" fmla="*/ 5605798 w 6444342"/>
                <a:gd name="connsiteY3" fmla="*/ 12667 h 5936914"/>
                <a:gd name="connsiteX4" fmla="*/ 12667 w 6444342"/>
                <a:gd name="connsiteY4" fmla="*/ 994541 h 593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4342" h="5936914">
                  <a:moveTo>
                    <a:pt x="12667" y="5930553"/>
                  </a:moveTo>
                  <a:lnTo>
                    <a:pt x="6443056" y="4796450"/>
                  </a:lnTo>
                  <a:lnTo>
                    <a:pt x="6443056" y="4785033"/>
                  </a:lnTo>
                  <a:lnTo>
                    <a:pt x="5605798" y="12667"/>
                  </a:lnTo>
                  <a:lnTo>
                    <a:pt x="12667" y="994541"/>
                  </a:lnTo>
                  <a:close/>
                </a:path>
              </a:pathLst>
            </a:custGeom>
            <a:gradFill flip="none" rotWithShape="1">
              <a:gsLst>
                <a:gs pos="0">
                  <a:schemeClr val="accent5"/>
                </a:gs>
                <a:gs pos="100000">
                  <a:schemeClr val="bg2"/>
                </a:gs>
              </a:gsLst>
              <a:lin ang="10800000" scaled="1"/>
              <a:tileRect/>
            </a:gradFill>
            <a:ln w="12681" cap="flat">
              <a:noFill/>
              <a:prstDash val="solid"/>
              <a:miter/>
            </a:ln>
          </p:spPr>
          <p:txBody>
            <a:bodyPr rtlCol="0" anchor="ctr"/>
            <a:lstStyle/>
            <a:p>
              <a:endParaRPr lang="ru-RU" dirty="0"/>
            </a:p>
          </p:txBody>
        </p:sp>
        <p:sp>
          <p:nvSpPr>
            <p:cNvPr id="27" name="Freeform: Shape 26">
              <a:extLst>
                <a:ext uri="{FF2B5EF4-FFF2-40B4-BE49-F238E27FC236}">
                  <a16:creationId xmlns:a16="http://schemas.microsoft.com/office/drawing/2014/main" id="{B9D3DF9C-F94C-4251-879E-05A0C17C1AC4}"/>
                </a:ext>
              </a:extLst>
            </p:cNvPr>
            <p:cNvSpPr/>
            <p:nvPr/>
          </p:nvSpPr>
          <p:spPr>
            <a:xfrm>
              <a:off x="-12667" y="1036544"/>
              <a:ext cx="6114514" cy="5366057"/>
            </a:xfrm>
            <a:custGeom>
              <a:avLst/>
              <a:gdLst>
                <a:gd name="connsiteX0" fmla="*/ 5366039 w 6114514"/>
                <a:gd name="connsiteY0" fmla="*/ 12667 h 5366057"/>
                <a:gd name="connsiteX1" fmla="*/ 12667 w 6114514"/>
                <a:gd name="connsiteY1" fmla="*/ 976781 h 5366057"/>
                <a:gd name="connsiteX2" fmla="*/ 12667 w 6114514"/>
                <a:gd name="connsiteY2" fmla="*/ 1014838 h 5366057"/>
                <a:gd name="connsiteX3" fmla="*/ 5335593 w 6114514"/>
                <a:gd name="connsiteY3" fmla="*/ 57067 h 5366057"/>
                <a:gd name="connsiteX4" fmla="*/ 6062484 w 6114514"/>
                <a:gd name="connsiteY4" fmla="*/ 4231936 h 5366057"/>
                <a:gd name="connsiteX5" fmla="*/ 12667 w 6114514"/>
                <a:gd name="connsiteY5" fmla="*/ 5320370 h 5366057"/>
                <a:gd name="connsiteX6" fmla="*/ 12667 w 6114514"/>
                <a:gd name="connsiteY6" fmla="*/ 5358427 h 5366057"/>
                <a:gd name="connsiteX7" fmla="*/ 6087856 w 6114514"/>
                <a:gd name="connsiteY7" fmla="*/ 4266187 h 5366057"/>
                <a:gd name="connsiteX8" fmla="*/ 6106884 w 6114514"/>
                <a:gd name="connsiteY8" fmla="*/ 4262382 h 5366057"/>
                <a:gd name="connsiteX9" fmla="*/ 5369844 w 6114514"/>
                <a:gd name="connsiteY9" fmla="*/ 31696 h 53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4514" h="5366057">
                  <a:moveTo>
                    <a:pt x="5366039" y="12667"/>
                  </a:moveTo>
                  <a:lnTo>
                    <a:pt x="12667" y="976781"/>
                  </a:lnTo>
                  <a:lnTo>
                    <a:pt x="12667" y="1014838"/>
                  </a:lnTo>
                  <a:lnTo>
                    <a:pt x="5335593" y="57067"/>
                  </a:lnTo>
                  <a:lnTo>
                    <a:pt x="6062484" y="4231936"/>
                  </a:lnTo>
                  <a:lnTo>
                    <a:pt x="12667" y="5320370"/>
                  </a:lnTo>
                  <a:lnTo>
                    <a:pt x="12667" y="5358427"/>
                  </a:lnTo>
                  <a:lnTo>
                    <a:pt x="6087856" y="4266187"/>
                  </a:lnTo>
                  <a:lnTo>
                    <a:pt x="6106884" y="4262382"/>
                  </a:lnTo>
                  <a:lnTo>
                    <a:pt x="5369844" y="31696"/>
                  </a:lnTo>
                  <a:close/>
                </a:path>
              </a:pathLst>
            </a:custGeom>
            <a:solidFill>
              <a:schemeClr val="bg1"/>
            </a:solidFill>
            <a:ln w="12681" cap="flat">
              <a:noFill/>
              <a:prstDash val="solid"/>
              <a:miter/>
            </a:ln>
          </p:spPr>
          <p:txBody>
            <a:bodyPr rtlCol="0" anchor="ctr"/>
            <a:lstStyle/>
            <a:p>
              <a:endParaRPr lang="ru-RU" dirty="0"/>
            </a:p>
          </p:txBody>
        </p:sp>
      </p:grpSp>
      <p:sp>
        <p:nvSpPr>
          <p:cNvPr id="30" name="Picture Placeholder 28">
            <a:extLst>
              <a:ext uri="{FF2B5EF4-FFF2-40B4-BE49-F238E27FC236}">
                <a16:creationId xmlns:a16="http://schemas.microsoft.com/office/drawing/2014/main" id="{F9A3D860-4FE0-494E-B1EC-0DC1F2574D44}"/>
              </a:ext>
            </a:extLst>
          </p:cNvPr>
          <p:cNvSpPr>
            <a:spLocks noGrp="1"/>
          </p:cNvSpPr>
          <p:nvPr>
            <p:ph type="pic" sz="quarter" idx="13"/>
          </p:nvPr>
        </p:nvSpPr>
        <p:spPr>
          <a:xfrm>
            <a:off x="-1600" y="1096296"/>
            <a:ext cx="6052552" cy="5259842"/>
          </a:xfrm>
          <a:custGeom>
            <a:avLst/>
            <a:gdLst>
              <a:gd name="connsiteX0" fmla="*/ 0 w 914400"/>
              <a:gd name="connsiteY0" fmla="*/ 914400 h 914400"/>
              <a:gd name="connsiteX1" fmla="*/ 228600 w 914400"/>
              <a:gd name="connsiteY1" fmla="*/ 0 h 914400"/>
              <a:gd name="connsiteX2" fmla="*/ 685800 w 914400"/>
              <a:gd name="connsiteY2" fmla="*/ 0 h 914400"/>
              <a:gd name="connsiteX3" fmla="*/ 914400 w 914400"/>
              <a:gd name="connsiteY3" fmla="*/ 914400 h 914400"/>
              <a:gd name="connsiteX4" fmla="*/ 0 w 914400"/>
              <a:gd name="connsiteY4" fmla="*/ 914400 h 914400"/>
              <a:gd name="connsiteX0" fmla="*/ 0 w 914400"/>
              <a:gd name="connsiteY0" fmla="*/ 939114 h 939114"/>
              <a:gd name="connsiteX1" fmla="*/ 228600 w 914400"/>
              <a:gd name="connsiteY1" fmla="*/ 24714 h 939114"/>
              <a:gd name="connsiteX2" fmla="*/ 681681 w 914400"/>
              <a:gd name="connsiteY2" fmla="*/ 0 h 939114"/>
              <a:gd name="connsiteX3" fmla="*/ 914400 w 914400"/>
              <a:gd name="connsiteY3" fmla="*/ 939114 h 939114"/>
              <a:gd name="connsiteX4" fmla="*/ 0 w 914400"/>
              <a:gd name="connsiteY4" fmla="*/ 939114 h 939114"/>
              <a:gd name="connsiteX0" fmla="*/ 891746 w 1806146"/>
              <a:gd name="connsiteY0" fmla="*/ 939114 h 939114"/>
              <a:gd name="connsiteX1" fmla="*/ 0 w 1806146"/>
              <a:gd name="connsiteY1" fmla="*/ 284206 h 939114"/>
              <a:gd name="connsiteX2" fmla="*/ 1573427 w 1806146"/>
              <a:gd name="connsiteY2" fmla="*/ 0 h 939114"/>
              <a:gd name="connsiteX3" fmla="*/ 1806146 w 1806146"/>
              <a:gd name="connsiteY3" fmla="*/ 939114 h 939114"/>
              <a:gd name="connsiteX4" fmla="*/ 891746 w 1806146"/>
              <a:gd name="connsiteY4" fmla="*/ 939114 h 939114"/>
              <a:gd name="connsiteX0" fmla="*/ 891746 w 1806146"/>
              <a:gd name="connsiteY0" fmla="*/ 943233 h 943233"/>
              <a:gd name="connsiteX1" fmla="*/ 0 w 1806146"/>
              <a:gd name="connsiteY1" fmla="*/ 288325 h 943233"/>
              <a:gd name="connsiteX2" fmla="*/ 1577546 w 1806146"/>
              <a:gd name="connsiteY2" fmla="*/ 0 h 943233"/>
              <a:gd name="connsiteX3" fmla="*/ 1806146 w 1806146"/>
              <a:gd name="connsiteY3" fmla="*/ 943233 h 943233"/>
              <a:gd name="connsiteX4" fmla="*/ 891746 w 1806146"/>
              <a:gd name="connsiteY4" fmla="*/ 943233 h 943233"/>
              <a:gd name="connsiteX0" fmla="*/ 891746 w 2286594"/>
              <a:gd name="connsiteY0" fmla="*/ 943233 h 4182379"/>
              <a:gd name="connsiteX1" fmla="*/ 0 w 2286594"/>
              <a:gd name="connsiteY1" fmla="*/ 288325 h 4182379"/>
              <a:gd name="connsiteX2" fmla="*/ 1577546 w 2286594"/>
              <a:gd name="connsiteY2" fmla="*/ 0 h 4182379"/>
              <a:gd name="connsiteX3" fmla="*/ 2286594 w 2286594"/>
              <a:gd name="connsiteY3" fmla="*/ 4182379 h 4182379"/>
              <a:gd name="connsiteX4" fmla="*/ 891746 w 2286594"/>
              <a:gd name="connsiteY4" fmla="*/ 943233 h 4182379"/>
              <a:gd name="connsiteX0" fmla="*/ 0 w 5997845"/>
              <a:gd name="connsiteY0" fmla="*/ 5220765 h 5220765"/>
              <a:gd name="connsiteX1" fmla="*/ 3711251 w 5997845"/>
              <a:gd name="connsiteY1" fmla="*/ 288325 h 5220765"/>
              <a:gd name="connsiteX2" fmla="*/ 5288797 w 5997845"/>
              <a:gd name="connsiteY2" fmla="*/ 0 h 5220765"/>
              <a:gd name="connsiteX3" fmla="*/ 5997845 w 5997845"/>
              <a:gd name="connsiteY3" fmla="*/ 4182379 h 5220765"/>
              <a:gd name="connsiteX4" fmla="*/ 0 w 5997845"/>
              <a:gd name="connsiteY4" fmla="*/ 5220765 h 5220765"/>
              <a:gd name="connsiteX0" fmla="*/ 0 w 5997845"/>
              <a:gd name="connsiteY0" fmla="*/ 5220765 h 5220765"/>
              <a:gd name="connsiteX1" fmla="*/ 7156 w 5997845"/>
              <a:gd name="connsiteY1" fmla="*/ 970251 h 5220765"/>
              <a:gd name="connsiteX2" fmla="*/ 5288797 w 5997845"/>
              <a:gd name="connsiteY2" fmla="*/ 0 h 5220765"/>
              <a:gd name="connsiteX3" fmla="*/ 5997845 w 5997845"/>
              <a:gd name="connsiteY3" fmla="*/ 4182379 h 5220765"/>
              <a:gd name="connsiteX4" fmla="*/ 0 w 5997845"/>
              <a:gd name="connsiteY4" fmla="*/ 5220765 h 5220765"/>
              <a:gd name="connsiteX0" fmla="*/ 20358 w 6018203"/>
              <a:gd name="connsiteY0" fmla="*/ 5220765 h 5220765"/>
              <a:gd name="connsiteX1" fmla="*/ 160 w 6018203"/>
              <a:gd name="connsiteY1" fmla="*/ 950713 h 5220765"/>
              <a:gd name="connsiteX2" fmla="*/ 5309155 w 6018203"/>
              <a:gd name="connsiteY2" fmla="*/ 0 h 5220765"/>
              <a:gd name="connsiteX3" fmla="*/ 6018203 w 6018203"/>
              <a:gd name="connsiteY3" fmla="*/ 4182379 h 5220765"/>
              <a:gd name="connsiteX4" fmla="*/ 20358 w 6018203"/>
              <a:gd name="connsiteY4" fmla="*/ 5220765 h 5220765"/>
              <a:gd name="connsiteX0" fmla="*/ 0 w 6025199"/>
              <a:gd name="connsiteY0" fmla="*/ 5252027 h 5252027"/>
              <a:gd name="connsiteX1" fmla="*/ 7156 w 6025199"/>
              <a:gd name="connsiteY1" fmla="*/ 950713 h 5252027"/>
              <a:gd name="connsiteX2" fmla="*/ 5316151 w 6025199"/>
              <a:gd name="connsiteY2" fmla="*/ 0 h 5252027"/>
              <a:gd name="connsiteX3" fmla="*/ 6025199 w 6025199"/>
              <a:gd name="connsiteY3" fmla="*/ 4182379 h 5252027"/>
              <a:gd name="connsiteX4" fmla="*/ 0 w 6025199"/>
              <a:gd name="connsiteY4" fmla="*/ 5252027 h 5252027"/>
              <a:gd name="connsiteX0" fmla="*/ 0 w 6048645"/>
              <a:gd name="connsiteY0" fmla="*/ 5252027 h 5252027"/>
              <a:gd name="connsiteX1" fmla="*/ 7156 w 6048645"/>
              <a:gd name="connsiteY1" fmla="*/ 950713 h 5252027"/>
              <a:gd name="connsiteX2" fmla="*/ 5316151 w 6048645"/>
              <a:gd name="connsiteY2" fmla="*/ 0 h 5252027"/>
              <a:gd name="connsiteX3" fmla="*/ 6048645 w 6048645"/>
              <a:gd name="connsiteY3" fmla="*/ 4162841 h 5252027"/>
              <a:gd name="connsiteX4" fmla="*/ 0 w 6048645"/>
              <a:gd name="connsiteY4" fmla="*/ 5252027 h 5252027"/>
              <a:gd name="connsiteX0" fmla="*/ 0 w 6052552"/>
              <a:gd name="connsiteY0" fmla="*/ 5252027 h 5252027"/>
              <a:gd name="connsiteX1" fmla="*/ 7156 w 6052552"/>
              <a:gd name="connsiteY1" fmla="*/ 950713 h 5252027"/>
              <a:gd name="connsiteX2" fmla="*/ 5316151 w 6052552"/>
              <a:gd name="connsiteY2" fmla="*/ 0 h 5252027"/>
              <a:gd name="connsiteX3" fmla="*/ 6052552 w 6052552"/>
              <a:gd name="connsiteY3" fmla="*/ 4158933 h 5252027"/>
              <a:gd name="connsiteX4" fmla="*/ 0 w 6052552"/>
              <a:gd name="connsiteY4" fmla="*/ 5252027 h 5252027"/>
              <a:gd name="connsiteX0" fmla="*/ 0 w 6052552"/>
              <a:gd name="connsiteY0" fmla="*/ 5259842 h 5259842"/>
              <a:gd name="connsiteX1" fmla="*/ 7156 w 6052552"/>
              <a:gd name="connsiteY1" fmla="*/ 958528 h 5259842"/>
              <a:gd name="connsiteX2" fmla="*/ 5320059 w 6052552"/>
              <a:gd name="connsiteY2" fmla="*/ 0 h 5259842"/>
              <a:gd name="connsiteX3" fmla="*/ 6052552 w 6052552"/>
              <a:gd name="connsiteY3" fmla="*/ 4166748 h 5259842"/>
              <a:gd name="connsiteX4" fmla="*/ 0 w 6052552"/>
              <a:gd name="connsiteY4" fmla="*/ 5259842 h 525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52" h="5259842">
                <a:moveTo>
                  <a:pt x="0" y="5259842"/>
                </a:moveTo>
                <a:cubicBezTo>
                  <a:pt x="2385" y="3843004"/>
                  <a:pt x="4771" y="2375366"/>
                  <a:pt x="7156" y="958528"/>
                </a:cubicBezTo>
                <a:lnTo>
                  <a:pt x="5320059" y="0"/>
                </a:lnTo>
                <a:lnTo>
                  <a:pt x="6052552" y="4166748"/>
                </a:lnTo>
                <a:lnTo>
                  <a:pt x="0" y="5259842"/>
                </a:lnTo>
                <a:close/>
              </a:path>
            </a:pathLst>
          </a:custGeom>
          <a:ln>
            <a:solidFill>
              <a:schemeClr val="bg1">
                <a:lumMod val="75000"/>
              </a:schemeClr>
            </a:solidFill>
          </a:ln>
        </p:spPr>
        <p:txBody>
          <a:bodyPr anchor="ctr" anchorCtr="0">
            <a:normAutofit/>
          </a:bodyPr>
          <a:lstStyle>
            <a:lvl1pPr marL="0" indent="0" algn="ctr">
              <a:buNone/>
              <a:defRPr sz="1400"/>
            </a:lvl1pPr>
          </a:lstStyle>
          <a:p>
            <a:r>
              <a:rPr lang="en-US"/>
              <a:t>Click icon to add picture</a:t>
            </a:r>
            <a:endParaRPr lang="ru-RU" dirty="0"/>
          </a:p>
        </p:txBody>
      </p:sp>
      <p:sp>
        <p:nvSpPr>
          <p:cNvPr id="35" name="Text Placeholder 34">
            <a:extLst>
              <a:ext uri="{FF2B5EF4-FFF2-40B4-BE49-F238E27FC236}">
                <a16:creationId xmlns:a16="http://schemas.microsoft.com/office/drawing/2014/main" id="{D53A16E5-EEB1-409A-9BF4-71F08DF7BF95}"/>
              </a:ext>
            </a:extLst>
          </p:cNvPr>
          <p:cNvSpPr>
            <a:spLocks noGrp="1"/>
          </p:cNvSpPr>
          <p:nvPr>
            <p:ph type="body" sz="quarter" idx="14"/>
          </p:nvPr>
        </p:nvSpPr>
        <p:spPr>
          <a:xfrm rot="720000">
            <a:off x="8526498" y="4052877"/>
            <a:ext cx="3689627" cy="642938"/>
          </a:xfrm>
        </p:spPr>
        <p:txBody>
          <a:bodyPr anchor="ctr" anchorCtr="0">
            <a:noAutofit/>
          </a:bodyPr>
          <a:lstStyle>
            <a:lvl1pPr marL="0" indent="0">
              <a:buNone/>
              <a:defRPr sz="2600" b="1">
                <a:solidFill>
                  <a:schemeClr val="bg1"/>
                </a:solidFill>
              </a:defRPr>
            </a:lvl1pPr>
            <a:lvl2pPr marL="457200" indent="0">
              <a:buNone/>
              <a:defRPr sz="2600">
                <a:solidFill>
                  <a:schemeClr val="bg1"/>
                </a:solidFill>
              </a:defRPr>
            </a:lvl2pPr>
            <a:lvl3pPr marL="914400" indent="0">
              <a:buNone/>
              <a:defRPr sz="2600">
                <a:solidFill>
                  <a:schemeClr val="bg1"/>
                </a:solidFill>
              </a:defRPr>
            </a:lvl3pPr>
            <a:lvl4pPr marL="1371600" indent="0">
              <a:buNone/>
              <a:defRPr sz="2600">
                <a:solidFill>
                  <a:schemeClr val="bg1"/>
                </a:solidFill>
              </a:defRPr>
            </a:lvl4pPr>
            <a:lvl5pPr marL="1828800" indent="0">
              <a:buNone/>
              <a:defRPr sz="2600">
                <a:solidFill>
                  <a:schemeClr val="bg1"/>
                </a:solidFill>
              </a:defRPr>
            </a:lvl5pPr>
          </a:lstStyle>
          <a:p>
            <a:pPr lvl="0"/>
            <a:r>
              <a:rPr lang="en-US"/>
              <a:t>Edit Master text styles</a:t>
            </a:r>
          </a:p>
        </p:txBody>
      </p:sp>
    </p:spTree>
    <p:extLst>
      <p:ext uri="{BB962C8B-B14F-4D97-AF65-F5344CB8AC3E}">
        <p14:creationId xmlns:p14="http://schemas.microsoft.com/office/powerpoint/2010/main" val="225617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ru-RU"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ru-RU"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ru-RU"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ru-RU"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ru-RU"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ru-RU"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ru-RU"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cstate="email">
                <a:extLst>
                  <a:ext uri="{28A0092B-C50C-407E-A947-70E740481C1C}">
                    <a14:useLocalDpi xmlns:a14="http://schemas.microsoft.com/office/drawing/2010/main"/>
                  </a:ext>
                </a:extLst>
              </a:blip>
              <a:srcRect/>
              <a:stretch>
                <a:fillRect l="8684" b="7644"/>
              </a:stretch>
            </a:blipFill>
            <a:ln w="12700"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cstate="email">
                <a:extLst>
                  <a:ext uri="{28A0092B-C50C-407E-A947-70E740481C1C}">
                    <a14:useLocalDpi xmlns:a14="http://schemas.microsoft.com/office/drawing/2010/main"/>
                  </a:ext>
                </a:extLst>
              </a:blip>
              <a:srcRect/>
              <a:stretch>
                <a:fillRect t="15838" r="1073"/>
              </a:stretch>
            </a:blipFill>
            <a:ln w="12700"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cstate="email">
                <a:extLst>
                  <a:ext uri="{28A0092B-C50C-407E-A947-70E740481C1C}">
                    <a14:useLocalDpi xmlns:a14="http://schemas.microsoft.com/office/drawing/2010/main"/>
                  </a:ext>
                </a:extLst>
              </a:blip>
              <a:srcRect/>
              <a:stretch>
                <a:fillRect t="11183" r="13010"/>
              </a:stretch>
            </a:blipFill>
            <a:ln w="12700" cap="flat">
              <a:noFill/>
              <a:prstDash val="solid"/>
              <a:miter/>
            </a:ln>
          </p:spPr>
          <p:txBody>
            <a:bodyPr rtlCol="0" anchor="ctr"/>
            <a:lstStyle/>
            <a:p>
              <a:endParaRPr lang="ru-RU"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ru-RU"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ru-RU"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ru-RU" dirty="0"/>
            </a:p>
          </p:txBody>
        </p:sp>
      </p:gr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21020577">
            <a:off x="630442" y="2818995"/>
            <a:ext cx="4851352" cy="1827069"/>
          </a:xfrm>
        </p:spPr>
        <p:txBody>
          <a:bodyPr anchor="ctr" anchorCtr="0">
            <a:normAutofit/>
          </a:bodyPr>
          <a:lstStyle>
            <a:lvl1pPr algn="l">
              <a:defRPr sz="5500">
                <a:solidFill>
                  <a:schemeClr val="bg1"/>
                </a:solidFill>
              </a:defRPr>
            </a:lvl1pPr>
          </a:lstStyle>
          <a:p>
            <a:r>
              <a:rPr lang="en-US" dirty="0"/>
              <a:t>Presentation</a:t>
            </a:r>
            <a:br>
              <a:rPr lang="en-US" dirty="0"/>
            </a:br>
            <a:r>
              <a:rPr lang="en-US" dirty="0"/>
              <a:t>Title</a:t>
            </a:r>
            <a:endParaRPr lang="ru-RU" dirty="0"/>
          </a:p>
        </p:txBody>
      </p:sp>
      <p:sp>
        <p:nvSpPr>
          <p:cNvPr id="23" name="Subtitle 2">
            <a:extLst>
              <a:ext uri="{FF2B5EF4-FFF2-40B4-BE49-F238E27FC236}">
                <a16:creationId xmlns:a16="http://schemas.microsoft.com/office/drawing/2014/main" id="{EEDE58A0-A534-4BA6-A842-9291BD21B3B3}"/>
              </a:ext>
            </a:extLst>
          </p:cNvPr>
          <p:cNvSpPr>
            <a:spLocks noGrp="1"/>
          </p:cNvSpPr>
          <p:nvPr>
            <p:ph type="subTitle" idx="1" hasCustomPrompt="1"/>
          </p:nvPr>
        </p:nvSpPr>
        <p:spPr>
          <a:xfrm rot="853085">
            <a:off x="7075878" y="2826510"/>
            <a:ext cx="4975641" cy="1655762"/>
          </a:xfrm>
        </p:spPr>
        <p:txBody>
          <a:bodyPr anchor="ctr">
            <a:normAutofit/>
          </a:bodyPr>
          <a:lstStyle>
            <a:lvl1pPr marL="0" indent="0" algn="l">
              <a:buFont typeface="Arial" panose="020B0604020202020204" pitchFamily="34" charset="0"/>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655702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ru-RU"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ru-RU"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dirty="0"/>
              <a:t>Divider Slide</a:t>
            </a:r>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
        <p:nvSpPr>
          <p:cNvPr id="21" name="Text Placeholder 2">
            <a:extLst>
              <a:ext uri="{FF2B5EF4-FFF2-40B4-BE49-F238E27FC236}">
                <a16:creationId xmlns:a16="http://schemas.microsoft.com/office/drawing/2014/main" id="{E88D0B4A-E9EE-4F17-AF07-687763131457}"/>
              </a:ext>
            </a:extLst>
          </p:cNvPr>
          <p:cNvSpPr>
            <a:spLocks noGrp="1"/>
          </p:cNvSpPr>
          <p:nvPr>
            <p:ph type="body" idx="1"/>
          </p:nvPr>
        </p:nvSpPr>
        <p:spPr>
          <a:xfrm>
            <a:off x="3961075" y="3345999"/>
            <a:ext cx="7319700" cy="1500187"/>
          </a:xfrm>
        </p:spPr>
        <p:txBody>
          <a:bodyPr>
            <a:normAutofit/>
          </a:bodyPr>
          <a:lstStyle>
            <a:lvl1pPr marL="0" indent="0" algn="ctr">
              <a:buFont typeface="Arial" panose="020B0604020202020204" pitchFamily="34" charse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804643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a:t>Click to edit Master title style</a:t>
            </a:r>
            <a:endParaRPr lang="en-US" dirty="0"/>
          </a:p>
        </p:txBody>
      </p:sp>
      <p:sp>
        <p:nvSpPr>
          <p:cNvPr id="22" name="Content Placeholder 2">
            <a:extLst>
              <a:ext uri="{FF2B5EF4-FFF2-40B4-BE49-F238E27FC236}">
                <a16:creationId xmlns:a16="http://schemas.microsoft.com/office/drawing/2014/main" id="{6C9B7F00-EB71-4AB0-9B4E-A64B7BB58EC5}"/>
              </a:ext>
            </a:extLst>
          </p:cNvPr>
          <p:cNvSpPr>
            <a:spLocks noGrp="1"/>
          </p:cNvSpPr>
          <p:nvPr>
            <p:ph idx="1"/>
          </p:nvPr>
        </p:nvSpPr>
        <p:spPr>
          <a:xfrm>
            <a:off x="911225" y="1825625"/>
            <a:ext cx="1044257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9144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a:t>Click to edit Master title style</a:t>
            </a:r>
            <a:endParaRPr lang="en-US" dirty="0"/>
          </a:p>
        </p:txBody>
      </p:sp>
      <p:sp>
        <p:nvSpPr>
          <p:cNvPr id="17" name="Content Placeholder 2">
            <a:extLst>
              <a:ext uri="{FF2B5EF4-FFF2-40B4-BE49-F238E27FC236}">
                <a16:creationId xmlns:a16="http://schemas.microsoft.com/office/drawing/2014/main" id="{F2DC463F-D8D9-4961-B44E-0CCDE38BA290}"/>
              </a:ext>
            </a:extLst>
          </p:cNvPr>
          <p:cNvSpPr>
            <a:spLocks noGrp="1"/>
          </p:cNvSpPr>
          <p:nvPr>
            <p:ph sz="half" idx="1"/>
          </p:nvPr>
        </p:nvSpPr>
        <p:spPr>
          <a:xfrm>
            <a:off x="838200" y="1825625"/>
            <a:ext cx="5181600" cy="39760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3">
            <a:extLst>
              <a:ext uri="{FF2B5EF4-FFF2-40B4-BE49-F238E27FC236}">
                <a16:creationId xmlns:a16="http://schemas.microsoft.com/office/drawing/2014/main" id="{5DB1D622-84A6-489A-91BE-DF1D23C03B54}"/>
              </a:ext>
            </a:extLst>
          </p:cNvPr>
          <p:cNvSpPr>
            <a:spLocks noGrp="1"/>
          </p:cNvSpPr>
          <p:nvPr>
            <p:ph sz="half" idx="2"/>
          </p:nvPr>
        </p:nvSpPr>
        <p:spPr>
          <a:xfrm>
            <a:off x="6172200" y="1825625"/>
            <a:ext cx="5181600" cy="39760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36692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5870" y="312092"/>
            <a:ext cx="4391191" cy="1368122"/>
          </a:xfrm>
        </p:spPr>
        <p:txBody>
          <a:bodyPr vert="horz" lIns="91440" tIns="45720" rIns="91440" bIns="45720" rtlCol="0" anchor="ctr">
            <a:normAutofit/>
          </a:bodyPr>
          <a:lstStyle>
            <a:lvl1pPr>
              <a:defRPr lang="en-US">
                <a:solidFill>
                  <a:schemeClr val="bg1"/>
                </a:solidFill>
              </a:defRPr>
            </a:lvl1pPr>
          </a:lstStyle>
          <a:p>
            <a:pPr lvl="0"/>
            <a:r>
              <a:rPr lang="en-US"/>
              <a:t>Click to edit Master title style</a:t>
            </a:r>
            <a:endParaRPr lang="en-US" dirty="0"/>
          </a:p>
        </p:txBody>
      </p:sp>
      <p:sp>
        <p:nvSpPr>
          <p:cNvPr id="17" name="Text Placeholder 2">
            <a:extLst>
              <a:ext uri="{FF2B5EF4-FFF2-40B4-BE49-F238E27FC236}">
                <a16:creationId xmlns:a16="http://schemas.microsoft.com/office/drawing/2014/main" id="{5A6B27D7-F5EE-4688-B64B-CDC996CB368E}"/>
              </a:ext>
            </a:extLst>
          </p:cNvPr>
          <p:cNvSpPr>
            <a:spLocks noGrp="1"/>
          </p:cNvSpPr>
          <p:nvPr>
            <p:ph type="body" idx="1"/>
          </p:nvPr>
        </p:nvSpPr>
        <p:spPr>
          <a:xfrm>
            <a:off x="839788" y="1942689"/>
            <a:ext cx="5157787"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8" name="Content Placeholder 3">
            <a:extLst>
              <a:ext uri="{FF2B5EF4-FFF2-40B4-BE49-F238E27FC236}">
                <a16:creationId xmlns:a16="http://schemas.microsoft.com/office/drawing/2014/main" id="{9D3AFCF0-98C5-4ECC-A2A6-BA8BA0A64592}"/>
              </a:ext>
            </a:extLst>
          </p:cNvPr>
          <p:cNvSpPr>
            <a:spLocks noGrp="1"/>
          </p:cNvSpPr>
          <p:nvPr>
            <p:ph sz="half" idx="2"/>
          </p:nvPr>
        </p:nvSpPr>
        <p:spPr>
          <a:xfrm>
            <a:off x="839788" y="2638097"/>
            <a:ext cx="5157787" cy="31846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4">
            <a:extLst>
              <a:ext uri="{FF2B5EF4-FFF2-40B4-BE49-F238E27FC236}">
                <a16:creationId xmlns:a16="http://schemas.microsoft.com/office/drawing/2014/main" id="{3F44E47F-9EE9-414B-B2D8-DD6737905A30}"/>
              </a:ext>
            </a:extLst>
          </p:cNvPr>
          <p:cNvSpPr>
            <a:spLocks noGrp="1"/>
          </p:cNvSpPr>
          <p:nvPr>
            <p:ph type="body" sz="quarter" idx="3"/>
          </p:nvPr>
        </p:nvSpPr>
        <p:spPr>
          <a:xfrm>
            <a:off x="6172200" y="1942689"/>
            <a:ext cx="5183188"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Content Placeholder 5">
            <a:extLst>
              <a:ext uri="{FF2B5EF4-FFF2-40B4-BE49-F238E27FC236}">
                <a16:creationId xmlns:a16="http://schemas.microsoft.com/office/drawing/2014/main" id="{D8D8261D-A3B4-4909-8FCD-D7C160F42D85}"/>
              </a:ext>
            </a:extLst>
          </p:cNvPr>
          <p:cNvSpPr>
            <a:spLocks noGrp="1"/>
          </p:cNvSpPr>
          <p:nvPr>
            <p:ph sz="quarter" idx="4"/>
          </p:nvPr>
        </p:nvSpPr>
        <p:spPr>
          <a:xfrm>
            <a:off x="6172200" y="2638097"/>
            <a:ext cx="5183188" cy="31846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5233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cstate="email">
              <a:extLst>
                <a:ext uri="{28A0092B-C50C-407E-A947-70E740481C1C}">
                  <a14:useLocalDpi xmlns:a14="http://schemas.microsoft.com/office/drawing/2010/main"/>
                </a:ext>
              </a:extLst>
            </a:blip>
            <a:srcRect/>
            <a:stretch>
              <a:fillRect l="10565" b="10226"/>
            </a:stretch>
          </a:blipFill>
          <a:ln w="12700" cap="flat">
            <a:noFill/>
            <a:prstDash val="solid"/>
            <a:miter/>
          </a:ln>
        </p:spPr>
        <p:txBody>
          <a:bodyPr rtlCol="0" anchor="ctr"/>
          <a:lstStyle/>
          <a:p>
            <a:endParaRPr lang="ru-RU" dirty="0"/>
          </a:p>
        </p:txBody>
      </p:sp>
      <p:sp>
        <p:nvSpPr>
          <p:cNvPr id="16" name="Content Placeholder 2">
            <a:extLst>
              <a:ext uri="{FF2B5EF4-FFF2-40B4-BE49-F238E27FC236}">
                <a16:creationId xmlns:a16="http://schemas.microsoft.com/office/drawing/2014/main" id="{9E80D7DF-92B2-4A46-AA79-DDC69AC8A8EE}"/>
              </a:ext>
            </a:extLst>
          </p:cNvPr>
          <p:cNvSpPr>
            <a:spLocks noGrp="1"/>
          </p:cNvSpPr>
          <p:nvPr>
            <p:ph idx="1"/>
          </p:nvPr>
        </p:nvSpPr>
        <p:spPr>
          <a:xfrm>
            <a:off x="5180012" y="1347788"/>
            <a:ext cx="6172200" cy="433053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3">
            <a:extLst>
              <a:ext uri="{FF2B5EF4-FFF2-40B4-BE49-F238E27FC236}">
                <a16:creationId xmlns:a16="http://schemas.microsoft.com/office/drawing/2014/main" id="{F0A242F9-0019-4B57-A03D-285B738367AC}"/>
              </a:ext>
            </a:extLst>
          </p:cNvPr>
          <p:cNvSpPr>
            <a:spLocks noGrp="1"/>
          </p:cNvSpPr>
          <p:nvPr>
            <p:ph type="body" sz="half" idx="2"/>
          </p:nvPr>
        </p:nvSpPr>
        <p:spPr>
          <a:xfrm>
            <a:off x="839788" y="2806262"/>
            <a:ext cx="3932237" cy="2872065"/>
          </a:xfrm>
          <a:gradFill>
            <a:gsLst>
              <a:gs pos="0">
                <a:schemeClr val="tx2"/>
              </a:gs>
              <a:gs pos="100000">
                <a:schemeClr val="tx1"/>
              </a:gs>
            </a:gsLst>
            <a:lin ang="10800000" scaled="1"/>
          </a:gradFill>
        </p:spPr>
        <p:txBody>
          <a:bodyPr lIns="274320" anchor="ctr">
            <a:normAutofit/>
          </a:bodyPr>
          <a:lstStyle>
            <a:lvl1pPr marL="0" indent="0">
              <a:buFont typeface="Arial" panose="020B0604020202020204" pitchFamily="34" charse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2" name="Title 1">
            <a:extLst>
              <a:ext uri="{FF2B5EF4-FFF2-40B4-BE49-F238E27FC236}">
                <a16:creationId xmlns:a16="http://schemas.microsoft.com/office/drawing/2014/main" id="{94A01F06-84A3-407F-8D89-167A9D402359}"/>
              </a:ext>
            </a:extLst>
          </p:cNvPr>
          <p:cNvSpPr>
            <a:spLocks noGrp="1"/>
          </p:cNvSpPr>
          <p:nvPr>
            <p:ph type="title"/>
          </p:nvPr>
        </p:nvSpPr>
        <p:spPr>
          <a:xfrm rot="21227985">
            <a:off x="857494" y="721373"/>
            <a:ext cx="3918639" cy="1325563"/>
          </a:xfrm>
        </p:spPr>
        <p:txBody>
          <a:bodyPr/>
          <a:lstStyle>
            <a:lvl1pPr>
              <a:defRPr>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99802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cstate="email">
              <a:extLst>
                <a:ext uri="{28A0092B-C50C-407E-A947-70E740481C1C}">
                  <a14:useLocalDpi xmlns:a14="http://schemas.microsoft.com/office/drawing/2010/main"/>
                </a:ext>
              </a:extLst>
            </a:blip>
            <a:srcRect/>
            <a:stretch>
              <a:fillRect l="10565" b="10226"/>
            </a:stretch>
          </a:blipFill>
          <a:ln w="12700" cap="flat">
            <a:noFill/>
            <a:prstDash val="solid"/>
            <a:miter/>
          </a:ln>
        </p:spPr>
        <p:txBody>
          <a:bodyPr rtlCol="0" anchor="ctr"/>
          <a:lstStyle/>
          <a:p>
            <a:endParaRPr lang="ru-RU" dirty="0"/>
          </a:p>
        </p:txBody>
      </p:sp>
      <p:sp>
        <p:nvSpPr>
          <p:cNvPr id="17" name="Picture Placeholder 2">
            <a:extLst>
              <a:ext uri="{FF2B5EF4-FFF2-40B4-BE49-F238E27FC236}">
                <a16:creationId xmlns:a16="http://schemas.microsoft.com/office/drawing/2014/main" id="{1C9B27A5-4499-4F2B-843D-B4AC979D3003}"/>
              </a:ext>
            </a:extLst>
          </p:cNvPr>
          <p:cNvSpPr>
            <a:spLocks noGrp="1"/>
          </p:cNvSpPr>
          <p:nvPr>
            <p:ph type="pic" idx="13"/>
          </p:nvPr>
        </p:nvSpPr>
        <p:spPr>
          <a:xfrm>
            <a:off x="5183188" y="1347788"/>
            <a:ext cx="6172200" cy="43305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Text Placeholder 3">
            <a:extLst>
              <a:ext uri="{FF2B5EF4-FFF2-40B4-BE49-F238E27FC236}">
                <a16:creationId xmlns:a16="http://schemas.microsoft.com/office/drawing/2014/main" id="{4C8F7DBB-2923-48F9-AE53-06CE214A362F}"/>
              </a:ext>
            </a:extLst>
          </p:cNvPr>
          <p:cNvSpPr>
            <a:spLocks noGrp="1"/>
          </p:cNvSpPr>
          <p:nvPr>
            <p:ph type="body" sz="half" idx="2"/>
          </p:nvPr>
        </p:nvSpPr>
        <p:spPr>
          <a:xfrm>
            <a:off x="839788" y="2603601"/>
            <a:ext cx="3932237" cy="3074726"/>
          </a:xfrm>
          <a:gradFill>
            <a:gsLst>
              <a:gs pos="0">
                <a:schemeClr val="tx2"/>
              </a:gs>
              <a:gs pos="100000">
                <a:schemeClr val="tx1"/>
              </a:gs>
            </a:gsLst>
            <a:lin ang="10800000" scaled="1"/>
          </a:gradFill>
        </p:spPr>
        <p:txBody>
          <a:bodyPr lIns="274320" anchor="ct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2" name="Title 1">
            <a:extLst>
              <a:ext uri="{FF2B5EF4-FFF2-40B4-BE49-F238E27FC236}">
                <a16:creationId xmlns:a16="http://schemas.microsoft.com/office/drawing/2014/main" id="{B6AB5B22-678B-4BFD-ABBC-49961466D4A8}"/>
              </a:ext>
            </a:extLst>
          </p:cNvPr>
          <p:cNvSpPr>
            <a:spLocks noGrp="1"/>
          </p:cNvSpPr>
          <p:nvPr>
            <p:ph type="title"/>
          </p:nvPr>
        </p:nvSpPr>
        <p:spPr>
          <a:xfrm rot="21228869">
            <a:off x="857652" y="725128"/>
            <a:ext cx="3833278" cy="1325563"/>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987248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a:t>Click to edit Master title style</a:t>
            </a:r>
            <a:endParaRPr lang="en-US" dirty="0"/>
          </a:p>
        </p:txBody>
      </p:sp>
    </p:spTree>
    <p:extLst>
      <p:ext uri="{BB962C8B-B14F-4D97-AF65-F5344CB8AC3E}">
        <p14:creationId xmlns:p14="http://schemas.microsoft.com/office/powerpoint/2010/main" val="224023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Tree>
    <p:extLst>
      <p:ext uri="{BB962C8B-B14F-4D97-AF65-F5344CB8AC3E}">
        <p14:creationId xmlns:p14="http://schemas.microsoft.com/office/powerpoint/2010/main" val="2922855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ru-RU"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ru-RU"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16" name="Picture Placeholder 15">
            <a:extLst>
              <a:ext uri="{FF2B5EF4-FFF2-40B4-BE49-F238E27FC236}">
                <a16:creationId xmlns:a16="http://schemas.microsoft.com/office/drawing/2014/main" id="{18500C30-FF27-4A5C-AA4F-B1D5C57A0F7F}"/>
              </a:ext>
            </a:extLst>
          </p:cNvPr>
          <p:cNvSpPr>
            <a:spLocks noGrp="1"/>
          </p:cNvSpPr>
          <p:nvPr>
            <p:ph type="pic" sz="quarter" idx="13"/>
          </p:nvPr>
        </p:nvSpPr>
        <p:spPr>
          <a:xfrm>
            <a:off x="3314240" y="793217"/>
            <a:ext cx="8877760" cy="6064783"/>
          </a:xfrm>
          <a:custGeom>
            <a:avLst/>
            <a:gdLst>
              <a:gd name="connsiteX0" fmla="*/ 0 w 8534400"/>
              <a:gd name="connsiteY0" fmla="*/ 6043236 h 6043236"/>
              <a:gd name="connsiteX1" fmla="*/ 1510809 w 8534400"/>
              <a:gd name="connsiteY1" fmla="*/ 0 h 6043236"/>
              <a:gd name="connsiteX2" fmla="*/ 7023591 w 8534400"/>
              <a:gd name="connsiteY2" fmla="*/ 0 h 6043236"/>
              <a:gd name="connsiteX3" fmla="*/ 8534400 w 8534400"/>
              <a:gd name="connsiteY3" fmla="*/ 6043236 h 6043236"/>
              <a:gd name="connsiteX4" fmla="*/ 0 w 8534400"/>
              <a:gd name="connsiteY4" fmla="*/ 6043236 h 6043236"/>
              <a:gd name="connsiteX0" fmla="*/ 0 w 8534400"/>
              <a:gd name="connsiteY0" fmla="*/ 6043236 h 6043236"/>
              <a:gd name="connsiteX1" fmla="*/ 1510809 w 8534400"/>
              <a:gd name="connsiteY1" fmla="*/ 0 h 6043236"/>
              <a:gd name="connsiteX2" fmla="*/ 8518563 w 8534400"/>
              <a:gd name="connsiteY2" fmla="*/ 14514 h 6043236"/>
              <a:gd name="connsiteX3" fmla="*/ 8534400 w 8534400"/>
              <a:gd name="connsiteY3" fmla="*/ 6043236 h 6043236"/>
              <a:gd name="connsiteX4" fmla="*/ 0 w 8534400"/>
              <a:gd name="connsiteY4" fmla="*/ 6043236 h 6043236"/>
              <a:gd name="connsiteX0" fmla="*/ 317991 w 8852391"/>
              <a:gd name="connsiteY0" fmla="*/ 6028722 h 6028722"/>
              <a:gd name="connsiteX1" fmla="*/ 0 w 8852391"/>
              <a:gd name="connsiteY1" fmla="*/ 2162629 h 6028722"/>
              <a:gd name="connsiteX2" fmla="*/ 8836554 w 8852391"/>
              <a:gd name="connsiteY2" fmla="*/ 0 h 6028722"/>
              <a:gd name="connsiteX3" fmla="*/ 8852391 w 8852391"/>
              <a:gd name="connsiteY3" fmla="*/ 6028722 h 6028722"/>
              <a:gd name="connsiteX4" fmla="*/ 317991 w 8852391"/>
              <a:gd name="connsiteY4" fmla="*/ 6028722 h 6028722"/>
              <a:gd name="connsiteX0" fmla="*/ 913076 w 8852391"/>
              <a:gd name="connsiteY0" fmla="*/ 6043236 h 6043236"/>
              <a:gd name="connsiteX1" fmla="*/ 0 w 8852391"/>
              <a:gd name="connsiteY1" fmla="*/ 2162629 h 6043236"/>
              <a:gd name="connsiteX2" fmla="*/ 8836554 w 8852391"/>
              <a:gd name="connsiteY2" fmla="*/ 0 h 6043236"/>
              <a:gd name="connsiteX3" fmla="*/ 8852391 w 8852391"/>
              <a:gd name="connsiteY3" fmla="*/ 6028722 h 6043236"/>
              <a:gd name="connsiteX4" fmla="*/ 913076 w 8852391"/>
              <a:gd name="connsiteY4" fmla="*/ 6043236 h 6043236"/>
              <a:gd name="connsiteX0" fmla="*/ 933682 w 8872997"/>
              <a:gd name="connsiteY0" fmla="*/ 6043236 h 6043236"/>
              <a:gd name="connsiteX1" fmla="*/ 0 w 8872997"/>
              <a:gd name="connsiteY1" fmla="*/ 2167781 h 6043236"/>
              <a:gd name="connsiteX2" fmla="*/ 8857160 w 8872997"/>
              <a:gd name="connsiteY2" fmla="*/ 0 h 6043236"/>
              <a:gd name="connsiteX3" fmla="*/ 8872997 w 8872997"/>
              <a:gd name="connsiteY3" fmla="*/ 6028722 h 6043236"/>
              <a:gd name="connsiteX4" fmla="*/ 933682 w 8872997"/>
              <a:gd name="connsiteY4" fmla="*/ 6043236 h 6043236"/>
              <a:gd name="connsiteX0" fmla="*/ 933682 w 8872997"/>
              <a:gd name="connsiteY0" fmla="*/ 6050963 h 6050963"/>
              <a:gd name="connsiteX1" fmla="*/ 0 w 8872997"/>
              <a:gd name="connsiteY1" fmla="*/ 2167781 h 6050963"/>
              <a:gd name="connsiteX2" fmla="*/ 8857160 w 8872997"/>
              <a:gd name="connsiteY2" fmla="*/ 0 h 6050963"/>
              <a:gd name="connsiteX3" fmla="*/ 8872997 w 8872997"/>
              <a:gd name="connsiteY3" fmla="*/ 6028722 h 6050963"/>
              <a:gd name="connsiteX4" fmla="*/ 933682 w 8872997"/>
              <a:gd name="connsiteY4" fmla="*/ 6050963 h 6050963"/>
              <a:gd name="connsiteX0" fmla="*/ 933682 w 8872997"/>
              <a:gd name="connsiteY0" fmla="*/ 6050963 h 6054480"/>
              <a:gd name="connsiteX1" fmla="*/ 0 w 8872997"/>
              <a:gd name="connsiteY1" fmla="*/ 2167781 h 6054480"/>
              <a:gd name="connsiteX2" fmla="*/ 8857160 w 8872997"/>
              <a:gd name="connsiteY2" fmla="*/ 0 h 6054480"/>
              <a:gd name="connsiteX3" fmla="*/ 8872997 w 8872997"/>
              <a:gd name="connsiteY3" fmla="*/ 6054480 h 6054480"/>
              <a:gd name="connsiteX4" fmla="*/ 933682 w 8872997"/>
              <a:gd name="connsiteY4" fmla="*/ 6050963 h 6054480"/>
              <a:gd name="connsiteX0" fmla="*/ 933682 w 8875190"/>
              <a:gd name="connsiteY0" fmla="*/ 6063842 h 6067359"/>
              <a:gd name="connsiteX1" fmla="*/ 0 w 8875190"/>
              <a:gd name="connsiteY1" fmla="*/ 2180660 h 6067359"/>
              <a:gd name="connsiteX2" fmla="*/ 8875190 w 8875190"/>
              <a:gd name="connsiteY2" fmla="*/ 0 h 6067359"/>
              <a:gd name="connsiteX3" fmla="*/ 8872997 w 8875190"/>
              <a:gd name="connsiteY3" fmla="*/ 6067359 h 6067359"/>
              <a:gd name="connsiteX4" fmla="*/ 933682 w 8875190"/>
              <a:gd name="connsiteY4" fmla="*/ 6063842 h 6067359"/>
              <a:gd name="connsiteX0" fmla="*/ 933682 w 8872997"/>
              <a:gd name="connsiteY0" fmla="*/ 6061266 h 6064783"/>
              <a:gd name="connsiteX1" fmla="*/ 0 w 8872997"/>
              <a:gd name="connsiteY1" fmla="*/ 2178084 h 6064783"/>
              <a:gd name="connsiteX2" fmla="*/ 8872614 w 8872997"/>
              <a:gd name="connsiteY2" fmla="*/ 0 h 6064783"/>
              <a:gd name="connsiteX3" fmla="*/ 8872997 w 8872997"/>
              <a:gd name="connsiteY3" fmla="*/ 6064783 h 6064783"/>
              <a:gd name="connsiteX4" fmla="*/ 933682 w 8872997"/>
              <a:gd name="connsiteY4" fmla="*/ 6061266 h 6064783"/>
              <a:gd name="connsiteX0" fmla="*/ 938445 w 8877760"/>
              <a:gd name="connsiteY0" fmla="*/ 6061266 h 6064783"/>
              <a:gd name="connsiteX1" fmla="*/ 0 w 8877760"/>
              <a:gd name="connsiteY1" fmla="*/ 2175703 h 6064783"/>
              <a:gd name="connsiteX2" fmla="*/ 8877377 w 8877760"/>
              <a:gd name="connsiteY2" fmla="*/ 0 h 6064783"/>
              <a:gd name="connsiteX3" fmla="*/ 8877760 w 8877760"/>
              <a:gd name="connsiteY3" fmla="*/ 6064783 h 6064783"/>
              <a:gd name="connsiteX4" fmla="*/ 938445 w 8877760"/>
              <a:gd name="connsiteY4" fmla="*/ 6061266 h 606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760" h="6064783">
                <a:moveTo>
                  <a:pt x="938445" y="6061266"/>
                </a:moveTo>
                <a:lnTo>
                  <a:pt x="0" y="2175703"/>
                </a:lnTo>
                <a:lnTo>
                  <a:pt x="8877377" y="0"/>
                </a:lnTo>
                <a:cubicBezTo>
                  <a:pt x="8877505" y="2021594"/>
                  <a:pt x="8877632" y="4043189"/>
                  <a:pt x="8877760" y="6064783"/>
                </a:cubicBezTo>
                <a:lnTo>
                  <a:pt x="938445" y="6061266"/>
                </a:lnTo>
                <a:close/>
              </a:path>
            </a:pathLst>
          </a:custGeom>
          <a:ln>
            <a:noFill/>
          </a:ln>
        </p:spPr>
        <p:txBody>
          <a:bodyPr anchor="ctr" anchorCtr="0">
            <a:normAutofit/>
          </a:bodyPr>
          <a:lstStyle>
            <a:lvl1pPr marL="0" indent="0" algn="ctr">
              <a:buNone/>
              <a:defRPr sz="1400"/>
            </a:lvl1pPr>
          </a:lstStyle>
          <a:p>
            <a:r>
              <a:rPr lang="en-US"/>
              <a:t>Click icon to add picture</a:t>
            </a:r>
            <a:endParaRPr lang="ru-RU"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dirty="0"/>
              <a:t>Divider Slide</a:t>
            </a:r>
            <a:endParaRPr lang="ru-RU"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cstate="email">
                <a:extLst>
                  <a:ext uri="{28A0092B-C50C-407E-A947-70E740481C1C}">
                    <a14:useLocalDpi xmlns:a14="http://schemas.microsoft.com/office/drawing/2010/main"/>
                  </a:ext>
                </a:extLst>
              </a:blip>
              <a:srcRect/>
              <a:stretch>
                <a:fillRect t="19266" r="1773"/>
              </a:stretch>
            </a:blipFill>
            <a:ln w="12705"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cstate="email">
                <a:extLst>
                  <a:ext uri="{28A0092B-C50C-407E-A947-70E740481C1C}">
                    <a14:useLocalDpi xmlns:a14="http://schemas.microsoft.com/office/drawing/2010/main"/>
                  </a:ext>
                </a:extLst>
              </a:blip>
              <a:srcRect/>
              <a:stretch>
                <a:fillRect l="9984" b="9279"/>
              </a:stretch>
            </a:blipFill>
            <a:ln w="12705" cap="flat">
              <a:noFill/>
              <a:prstDash val="solid"/>
              <a:miter/>
            </a:ln>
          </p:spPr>
          <p:txBody>
            <a:bodyPr rtlCol="0" anchor="ctr"/>
            <a:lstStyle/>
            <a:p>
              <a:endParaRPr lang="ru-RU" dirty="0"/>
            </a:p>
          </p:txBody>
        </p:sp>
      </p:grpSp>
    </p:spTree>
    <p:extLst>
      <p:ext uri="{BB962C8B-B14F-4D97-AF65-F5344CB8AC3E}">
        <p14:creationId xmlns:p14="http://schemas.microsoft.com/office/powerpoint/2010/main" val="365204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Manual">
    <p:bg>
      <p:bgPr>
        <a:solidFill>
          <a:schemeClr val="bg1"/>
        </a:solidFill>
        <a:effectLst/>
      </p:bgPr>
    </p:bg>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5D6F87F4-A9FD-42C2-B2B3-2EBAE9413A33}"/>
              </a:ext>
            </a:extLst>
          </p:cNvPr>
          <p:cNvSpPr/>
          <p:nvPr/>
        </p:nvSpPr>
        <p:spPr>
          <a:xfrm>
            <a:off x="-12778" y="429785"/>
            <a:ext cx="7606299" cy="1490682"/>
          </a:xfrm>
          <a:custGeom>
            <a:avLst/>
            <a:gdLst>
              <a:gd name="connsiteX0" fmla="*/ 7602514 w 7606298"/>
              <a:gd name="connsiteY0" fmla="*/ 407745 h 1490681"/>
              <a:gd name="connsiteX1" fmla="*/ 12778 w 7606298"/>
              <a:gd name="connsiteY1" fmla="*/ 12778 h 1490681"/>
              <a:gd name="connsiteX2" fmla="*/ 12778 w 7606298"/>
              <a:gd name="connsiteY2" fmla="*/ 1056256 h 1490681"/>
              <a:gd name="connsiteX3" fmla="*/ 7593596 w 7606298"/>
              <a:gd name="connsiteY3" fmla="*/ 1481801 h 1490681"/>
              <a:gd name="connsiteX4" fmla="*/ 7602514 w 7606298"/>
              <a:gd name="connsiteY4" fmla="*/ 407745 h 1490681"/>
              <a:gd name="connsiteX5" fmla="*/ 7602514 w 7606298"/>
              <a:gd name="connsiteY5" fmla="*/ 407745 h 149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6298" h="1490681">
                <a:moveTo>
                  <a:pt x="7602514" y="407745"/>
                </a:moveTo>
                <a:cubicBezTo>
                  <a:pt x="7602514" y="407745"/>
                  <a:pt x="3107535" y="56097"/>
                  <a:pt x="12778" y="12778"/>
                </a:cubicBezTo>
                <a:lnTo>
                  <a:pt x="12778" y="1056256"/>
                </a:lnTo>
                <a:cubicBezTo>
                  <a:pt x="6306768" y="1024403"/>
                  <a:pt x="7593596" y="1481801"/>
                  <a:pt x="7593596" y="1481801"/>
                </a:cubicBezTo>
                <a:lnTo>
                  <a:pt x="7602514" y="407745"/>
                </a:lnTo>
                <a:lnTo>
                  <a:pt x="7602514" y="407745"/>
                </a:lnTo>
                <a:close/>
              </a:path>
            </a:pathLst>
          </a:custGeom>
          <a:gradFill>
            <a:gsLst>
              <a:gs pos="0">
                <a:schemeClr val="accent2">
                  <a:alpha val="10000"/>
                </a:schemeClr>
              </a:gs>
              <a:gs pos="100000">
                <a:schemeClr val="accent2">
                  <a:alpha val="20000"/>
                </a:schemeClr>
              </a:gs>
            </a:gsLst>
            <a:lin ang="60000" scaled="0"/>
          </a:gradFill>
          <a:ln w="12737" cap="flat">
            <a:noFill/>
            <a:prstDash val="solid"/>
            <a:miter/>
          </a:ln>
        </p:spPr>
        <p:txBody>
          <a:bodyPr rtlCol="0" anchor="ctr"/>
          <a:lstStyle/>
          <a:p>
            <a:endParaRPr lang="ru-RU" dirty="0"/>
          </a:p>
        </p:txBody>
      </p:sp>
      <p:sp>
        <p:nvSpPr>
          <p:cNvPr id="23" name="Text Placeholder 21">
            <a:extLst>
              <a:ext uri="{FF2B5EF4-FFF2-40B4-BE49-F238E27FC236}">
                <a16:creationId xmlns:a16="http://schemas.microsoft.com/office/drawing/2014/main" id="{F27BBFB4-84C4-42C9-9CB3-DFD801CEBF70}"/>
              </a:ext>
            </a:extLst>
          </p:cNvPr>
          <p:cNvSpPr>
            <a:spLocks noGrp="1"/>
          </p:cNvSpPr>
          <p:nvPr>
            <p:ph type="body" sz="quarter" idx="10" hasCustomPrompt="1"/>
          </p:nvPr>
        </p:nvSpPr>
        <p:spPr>
          <a:xfrm>
            <a:off x="711200" y="1896003"/>
            <a:ext cx="528638" cy="1092200"/>
          </a:xfrm>
        </p:spPr>
        <p:txBody>
          <a:bodyPr>
            <a:normAutofit/>
          </a:bodyPr>
          <a:lstStyle>
            <a:lvl1pPr marL="0" indent="0">
              <a:buNone/>
              <a:defRPr sz="7000" b="1">
                <a:solidFill>
                  <a:schemeClr val="accent5"/>
                </a:solidFill>
                <a:latin typeface="+mj-lt"/>
              </a:defRPr>
            </a:lvl1pPr>
          </a:lstStyle>
          <a:p>
            <a:pPr lvl="0"/>
            <a:r>
              <a:rPr lang="en-US" dirty="0"/>
              <a:t>1</a:t>
            </a:r>
            <a:endParaRPr lang="ru-RU" dirty="0"/>
          </a:p>
        </p:txBody>
      </p:sp>
      <p:sp>
        <p:nvSpPr>
          <p:cNvPr id="26" name="Text Placeholder 24">
            <a:extLst>
              <a:ext uri="{FF2B5EF4-FFF2-40B4-BE49-F238E27FC236}">
                <a16:creationId xmlns:a16="http://schemas.microsoft.com/office/drawing/2014/main" id="{C8BBE7AC-17E7-4828-A40C-39EED5284E6D}"/>
              </a:ext>
            </a:extLst>
          </p:cNvPr>
          <p:cNvSpPr>
            <a:spLocks noGrp="1"/>
          </p:cNvSpPr>
          <p:nvPr>
            <p:ph type="body" sz="quarter" idx="11"/>
          </p:nvPr>
        </p:nvSpPr>
        <p:spPr>
          <a:xfrm>
            <a:off x="1185863" y="2088090"/>
            <a:ext cx="3103110" cy="800100"/>
          </a:xfrm>
        </p:spPr>
        <p:txBody>
          <a:bodyPr>
            <a:normAutofit/>
          </a:bodyPr>
          <a:lstStyle>
            <a:lvl1pPr marL="0" indent="0">
              <a:buNone/>
              <a:defRPr sz="2500" b="1">
                <a:solidFill>
                  <a:schemeClr val="tx2"/>
                </a:solidFill>
                <a:latin typeface="+mj-lt"/>
              </a:defRPr>
            </a:lvl1pPr>
          </a:lstStyle>
          <a:p>
            <a:pPr lvl="0"/>
            <a:r>
              <a:rPr lang="en-US"/>
              <a:t>Edit Master text styles</a:t>
            </a:r>
          </a:p>
        </p:txBody>
      </p:sp>
      <p:sp>
        <p:nvSpPr>
          <p:cNvPr id="33" name="Text Placeholder 21">
            <a:extLst>
              <a:ext uri="{FF2B5EF4-FFF2-40B4-BE49-F238E27FC236}">
                <a16:creationId xmlns:a16="http://schemas.microsoft.com/office/drawing/2014/main" id="{FC1057E8-2611-45B5-913B-82D301FE8A86}"/>
              </a:ext>
            </a:extLst>
          </p:cNvPr>
          <p:cNvSpPr>
            <a:spLocks noGrp="1"/>
          </p:cNvSpPr>
          <p:nvPr>
            <p:ph type="body" sz="quarter" idx="12" hasCustomPrompt="1"/>
          </p:nvPr>
        </p:nvSpPr>
        <p:spPr>
          <a:xfrm>
            <a:off x="4804600" y="1896003"/>
            <a:ext cx="528638" cy="1092200"/>
          </a:xfrm>
        </p:spPr>
        <p:txBody>
          <a:bodyPr>
            <a:normAutofit/>
          </a:bodyPr>
          <a:lstStyle>
            <a:lvl1pPr marL="0" indent="0">
              <a:buNone/>
              <a:defRPr sz="7000" b="1">
                <a:solidFill>
                  <a:schemeClr val="accent5"/>
                </a:solidFill>
                <a:latin typeface="+mj-lt"/>
              </a:defRPr>
            </a:lvl1pPr>
          </a:lstStyle>
          <a:p>
            <a:pPr lvl="0"/>
            <a:r>
              <a:rPr lang="en-US" dirty="0"/>
              <a:t>2</a:t>
            </a:r>
            <a:endParaRPr lang="ru-RU" dirty="0"/>
          </a:p>
        </p:txBody>
      </p:sp>
      <p:sp>
        <p:nvSpPr>
          <p:cNvPr id="34" name="Text Placeholder 24">
            <a:extLst>
              <a:ext uri="{FF2B5EF4-FFF2-40B4-BE49-F238E27FC236}">
                <a16:creationId xmlns:a16="http://schemas.microsoft.com/office/drawing/2014/main" id="{A65257E6-B10F-49C0-862A-53648E3F2D0B}"/>
              </a:ext>
            </a:extLst>
          </p:cNvPr>
          <p:cNvSpPr>
            <a:spLocks noGrp="1"/>
          </p:cNvSpPr>
          <p:nvPr>
            <p:ph type="body" sz="quarter" idx="13"/>
          </p:nvPr>
        </p:nvSpPr>
        <p:spPr>
          <a:xfrm>
            <a:off x="5349603" y="2088090"/>
            <a:ext cx="2243918" cy="800100"/>
          </a:xfrm>
        </p:spPr>
        <p:txBody>
          <a:bodyPr>
            <a:normAutofit/>
          </a:bodyPr>
          <a:lstStyle>
            <a:lvl1pPr marL="0" indent="0">
              <a:buNone/>
              <a:defRPr sz="2500" b="1">
                <a:solidFill>
                  <a:schemeClr val="tx2"/>
                </a:solidFill>
                <a:latin typeface="+mj-lt"/>
              </a:defRPr>
            </a:lvl1pPr>
          </a:lstStyle>
          <a:p>
            <a:pPr lvl="0"/>
            <a:r>
              <a:rPr lang="en-US"/>
              <a:t>Edit Master text styles</a:t>
            </a:r>
          </a:p>
        </p:txBody>
      </p:sp>
      <p:sp>
        <p:nvSpPr>
          <p:cNvPr id="37" name="Text Placeholder 21">
            <a:extLst>
              <a:ext uri="{FF2B5EF4-FFF2-40B4-BE49-F238E27FC236}">
                <a16:creationId xmlns:a16="http://schemas.microsoft.com/office/drawing/2014/main" id="{83A147CC-1513-463A-8B07-CC14AEC845D9}"/>
              </a:ext>
            </a:extLst>
          </p:cNvPr>
          <p:cNvSpPr>
            <a:spLocks noGrp="1"/>
          </p:cNvSpPr>
          <p:nvPr>
            <p:ph type="body" sz="quarter" idx="14" hasCustomPrompt="1"/>
          </p:nvPr>
        </p:nvSpPr>
        <p:spPr>
          <a:xfrm>
            <a:off x="7890713" y="1913782"/>
            <a:ext cx="528638" cy="1092200"/>
          </a:xfrm>
        </p:spPr>
        <p:txBody>
          <a:bodyPr>
            <a:normAutofit/>
          </a:bodyPr>
          <a:lstStyle>
            <a:lvl1pPr marL="0" indent="0">
              <a:buNone/>
              <a:defRPr sz="7000" b="1">
                <a:solidFill>
                  <a:schemeClr val="accent5"/>
                </a:solidFill>
                <a:latin typeface="+mj-lt"/>
              </a:defRPr>
            </a:lvl1pPr>
          </a:lstStyle>
          <a:p>
            <a:pPr lvl="0"/>
            <a:r>
              <a:rPr lang="en-US" dirty="0"/>
              <a:t>3</a:t>
            </a:r>
            <a:endParaRPr lang="ru-RU" dirty="0"/>
          </a:p>
        </p:txBody>
      </p:sp>
      <p:sp>
        <p:nvSpPr>
          <p:cNvPr id="38" name="Text Placeholder 24">
            <a:extLst>
              <a:ext uri="{FF2B5EF4-FFF2-40B4-BE49-F238E27FC236}">
                <a16:creationId xmlns:a16="http://schemas.microsoft.com/office/drawing/2014/main" id="{BCE98261-6A42-49F1-B208-2E6C24DFCF83}"/>
              </a:ext>
            </a:extLst>
          </p:cNvPr>
          <p:cNvSpPr>
            <a:spLocks noGrp="1"/>
          </p:cNvSpPr>
          <p:nvPr>
            <p:ph type="body" sz="quarter" idx="15"/>
          </p:nvPr>
        </p:nvSpPr>
        <p:spPr>
          <a:xfrm>
            <a:off x="8435716" y="2105869"/>
            <a:ext cx="2959116" cy="800100"/>
          </a:xfrm>
        </p:spPr>
        <p:txBody>
          <a:bodyPr>
            <a:normAutofit/>
          </a:bodyPr>
          <a:lstStyle>
            <a:lvl1pPr marL="0" indent="0">
              <a:buNone/>
              <a:defRPr sz="2500" b="1">
                <a:solidFill>
                  <a:schemeClr val="tx2"/>
                </a:solidFill>
                <a:latin typeface="+mj-lt"/>
              </a:defRPr>
            </a:lvl1pPr>
          </a:lstStyle>
          <a:p>
            <a:pPr lvl="0"/>
            <a:r>
              <a:rPr lang="en-US"/>
              <a:t>Edit Master text styles</a:t>
            </a:r>
          </a:p>
        </p:txBody>
      </p:sp>
      <p:sp>
        <p:nvSpPr>
          <p:cNvPr id="40" name="Text Placeholder 24">
            <a:extLst>
              <a:ext uri="{FF2B5EF4-FFF2-40B4-BE49-F238E27FC236}">
                <a16:creationId xmlns:a16="http://schemas.microsoft.com/office/drawing/2014/main" id="{937F4311-EBEC-44E3-8542-07503B54D770}"/>
              </a:ext>
            </a:extLst>
          </p:cNvPr>
          <p:cNvSpPr>
            <a:spLocks noGrp="1"/>
          </p:cNvSpPr>
          <p:nvPr>
            <p:ph type="body" sz="quarter" idx="16"/>
          </p:nvPr>
        </p:nvSpPr>
        <p:spPr>
          <a:xfrm>
            <a:off x="891723" y="2943573"/>
            <a:ext cx="1698625" cy="800100"/>
          </a:xfrm>
        </p:spPr>
        <p:txBody>
          <a:bodyPr>
            <a:normAutofit/>
          </a:bodyPr>
          <a:lstStyle>
            <a:lvl1pPr marL="0" indent="0">
              <a:buNone/>
              <a:defRPr sz="1600" b="1">
                <a:solidFill>
                  <a:schemeClr val="accent4"/>
                </a:solidFill>
                <a:latin typeface="+mn-lt"/>
              </a:defRPr>
            </a:lvl1pPr>
          </a:lstStyle>
          <a:p>
            <a:pPr lvl="0"/>
            <a:r>
              <a:rPr lang="en-US"/>
              <a:t>Edit Master text styles</a:t>
            </a:r>
          </a:p>
        </p:txBody>
      </p:sp>
      <p:sp>
        <p:nvSpPr>
          <p:cNvPr id="43" name="Text Placeholder 24">
            <a:extLst>
              <a:ext uri="{FF2B5EF4-FFF2-40B4-BE49-F238E27FC236}">
                <a16:creationId xmlns:a16="http://schemas.microsoft.com/office/drawing/2014/main" id="{FED4B056-A42A-4115-B98D-177B9AFDABFE}"/>
              </a:ext>
            </a:extLst>
          </p:cNvPr>
          <p:cNvSpPr>
            <a:spLocks noGrp="1"/>
          </p:cNvSpPr>
          <p:nvPr>
            <p:ph type="body" sz="quarter" idx="17"/>
          </p:nvPr>
        </p:nvSpPr>
        <p:spPr>
          <a:xfrm>
            <a:off x="2590348" y="2943573"/>
            <a:ext cx="1698625" cy="800100"/>
          </a:xfrm>
        </p:spPr>
        <p:txBody>
          <a:bodyPr>
            <a:normAutofit/>
          </a:bodyPr>
          <a:lstStyle>
            <a:lvl1pPr marL="0" indent="0">
              <a:buNone/>
              <a:defRPr sz="1600" b="1">
                <a:solidFill>
                  <a:schemeClr val="accent4"/>
                </a:solidFill>
                <a:latin typeface="+mn-lt"/>
              </a:defRPr>
            </a:lvl1pPr>
          </a:lstStyle>
          <a:p>
            <a:pPr lvl="0"/>
            <a:r>
              <a:rPr lang="en-US"/>
              <a:t>Edit Master text styles</a:t>
            </a:r>
          </a:p>
        </p:txBody>
      </p:sp>
      <p:sp>
        <p:nvSpPr>
          <p:cNvPr id="45" name="Text Placeholder 24">
            <a:extLst>
              <a:ext uri="{FF2B5EF4-FFF2-40B4-BE49-F238E27FC236}">
                <a16:creationId xmlns:a16="http://schemas.microsoft.com/office/drawing/2014/main" id="{2D359611-5488-43D7-A2A6-E60DB2E1D872}"/>
              </a:ext>
            </a:extLst>
          </p:cNvPr>
          <p:cNvSpPr>
            <a:spLocks noGrp="1"/>
          </p:cNvSpPr>
          <p:nvPr>
            <p:ph type="body" sz="quarter" idx="18"/>
          </p:nvPr>
        </p:nvSpPr>
        <p:spPr>
          <a:xfrm>
            <a:off x="4794793" y="2943573"/>
            <a:ext cx="1698625" cy="800100"/>
          </a:xfrm>
        </p:spPr>
        <p:txBody>
          <a:bodyPr>
            <a:normAutofit/>
          </a:bodyPr>
          <a:lstStyle>
            <a:lvl1pPr marL="0" indent="0">
              <a:buNone/>
              <a:defRPr sz="1600" b="1">
                <a:solidFill>
                  <a:schemeClr val="accent4"/>
                </a:solidFill>
                <a:latin typeface="+mn-lt"/>
              </a:defRPr>
            </a:lvl1pPr>
          </a:lstStyle>
          <a:p>
            <a:pPr lvl="0"/>
            <a:r>
              <a:rPr lang="en-US"/>
              <a:t>Edit Master text styles</a:t>
            </a:r>
          </a:p>
        </p:txBody>
      </p:sp>
      <p:sp>
        <p:nvSpPr>
          <p:cNvPr id="46" name="Text Placeholder 24">
            <a:extLst>
              <a:ext uri="{FF2B5EF4-FFF2-40B4-BE49-F238E27FC236}">
                <a16:creationId xmlns:a16="http://schemas.microsoft.com/office/drawing/2014/main" id="{F2182E7C-B18B-4F73-B0D1-86196D992B18}"/>
              </a:ext>
            </a:extLst>
          </p:cNvPr>
          <p:cNvSpPr>
            <a:spLocks noGrp="1"/>
          </p:cNvSpPr>
          <p:nvPr>
            <p:ph type="body" sz="quarter" idx="19"/>
          </p:nvPr>
        </p:nvSpPr>
        <p:spPr>
          <a:xfrm>
            <a:off x="7876955" y="2942030"/>
            <a:ext cx="3517877" cy="800100"/>
          </a:xfrm>
        </p:spPr>
        <p:txBody>
          <a:bodyPr>
            <a:normAutofit/>
          </a:bodyPr>
          <a:lstStyle>
            <a:lvl1pPr marL="0" indent="0">
              <a:buNone/>
              <a:defRPr sz="1600" b="1">
                <a:solidFill>
                  <a:schemeClr val="accent4"/>
                </a:solidFill>
                <a:latin typeface="+mn-lt"/>
              </a:defRPr>
            </a:lvl1pPr>
          </a:lstStyle>
          <a:p>
            <a:pPr lvl="0"/>
            <a:r>
              <a:rPr lang="en-US"/>
              <a:t>Edit Master text styles</a:t>
            </a:r>
          </a:p>
        </p:txBody>
      </p:sp>
      <p:sp>
        <p:nvSpPr>
          <p:cNvPr id="48" name="Text Placeholder 24">
            <a:extLst>
              <a:ext uri="{FF2B5EF4-FFF2-40B4-BE49-F238E27FC236}">
                <a16:creationId xmlns:a16="http://schemas.microsoft.com/office/drawing/2014/main" id="{3D51A445-889E-44A8-AF12-58BC161D148C}"/>
              </a:ext>
            </a:extLst>
          </p:cNvPr>
          <p:cNvSpPr>
            <a:spLocks noGrp="1"/>
          </p:cNvSpPr>
          <p:nvPr>
            <p:ph type="body" sz="quarter" idx="20"/>
          </p:nvPr>
        </p:nvSpPr>
        <p:spPr>
          <a:xfrm>
            <a:off x="891722" y="5607548"/>
            <a:ext cx="3397251" cy="800100"/>
          </a:xfrm>
        </p:spPr>
        <p:txBody>
          <a:bodyPr>
            <a:normAutofit/>
          </a:bodyPr>
          <a:lstStyle>
            <a:lvl1pPr marL="0" indent="0">
              <a:buNone/>
              <a:defRPr sz="1600" b="0">
                <a:solidFill>
                  <a:schemeClr val="accent3"/>
                </a:solidFill>
                <a:latin typeface="+mn-lt"/>
              </a:defRPr>
            </a:lvl1pPr>
          </a:lstStyle>
          <a:p>
            <a:pPr lvl="0"/>
            <a:r>
              <a:rPr lang="en-US"/>
              <a:t>Edit Master text styles</a:t>
            </a:r>
          </a:p>
        </p:txBody>
      </p:sp>
      <p:sp>
        <p:nvSpPr>
          <p:cNvPr id="49" name="Text Placeholder 24">
            <a:extLst>
              <a:ext uri="{FF2B5EF4-FFF2-40B4-BE49-F238E27FC236}">
                <a16:creationId xmlns:a16="http://schemas.microsoft.com/office/drawing/2014/main" id="{358BC44E-644D-4E21-A055-1178CD0D2698}"/>
              </a:ext>
            </a:extLst>
          </p:cNvPr>
          <p:cNvSpPr>
            <a:spLocks noGrp="1"/>
          </p:cNvSpPr>
          <p:nvPr>
            <p:ph type="body" sz="quarter" idx="21"/>
          </p:nvPr>
        </p:nvSpPr>
        <p:spPr>
          <a:xfrm>
            <a:off x="4794792" y="4909834"/>
            <a:ext cx="1698625" cy="800100"/>
          </a:xfrm>
        </p:spPr>
        <p:txBody>
          <a:bodyPr>
            <a:normAutofit/>
          </a:bodyPr>
          <a:lstStyle>
            <a:lvl1pPr marL="0" indent="0">
              <a:buNone/>
              <a:defRPr sz="1600" b="0">
                <a:solidFill>
                  <a:schemeClr val="accent2"/>
                </a:solidFill>
                <a:latin typeface="+mn-lt"/>
              </a:defRPr>
            </a:lvl1pPr>
          </a:lstStyle>
          <a:p>
            <a:pPr lvl="0"/>
            <a:r>
              <a:rPr lang="en-US"/>
              <a:t>Edit Master text styles</a:t>
            </a:r>
          </a:p>
        </p:txBody>
      </p:sp>
      <p:sp>
        <p:nvSpPr>
          <p:cNvPr id="50" name="Text Placeholder 24">
            <a:extLst>
              <a:ext uri="{FF2B5EF4-FFF2-40B4-BE49-F238E27FC236}">
                <a16:creationId xmlns:a16="http://schemas.microsoft.com/office/drawing/2014/main" id="{32C60917-FE9C-4C02-976E-9F4DF95F1614}"/>
              </a:ext>
            </a:extLst>
          </p:cNvPr>
          <p:cNvSpPr>
            <a:spLocks noGrp="1"/>
          </p:cNvSpPr>
          <p:nvPr>
            <p:ph type="body" sz="quarter" idx="22"/>
          </p:nvPr>
        </p:nvSpPr>
        <p:spPr>
          <a:xfrm>
            <a:off x="7890713" y="4909834"/>
            <a:ext cx="2692939" cy="800100"/>
          </a:xfrm>
        </p:spPr>
        <p:txBody>
          <a:bodyPr>
            <a:normAutofit/>
          </a:bodyPr>
          <a:lstStyle>
            <a:lvl1pPr marL="0" indent="0">
              <a:buNone/>
              <a:defRPr sz="1600" b="0">
                <a:solidFill>
                  <a:schemeClr val="accent2"/>
                </a:solidFill>
                <a:latin typeface="+mn-lt"/>
              </a:defRPr>
            </a:lvl1pPr>
          </a:lstStyle>
          <a:p>
            <a:pPr lvl="0"/>
            <a:r>
              <a:rPr lang="en-US"/>
              <a:t>Edit Master text styles</a:t>
            </a:r>
          </a:p>
        </p:txBody>
      </p:sp>
      <p:sp>
        <p:nvSpPr>
          <p:cNvPr id="55" name="Picture Placeholder 12">
            <a:extLst>
              <a:ext uri="{FF2B5EF4-FFF2-40B4-BE49-F238E27FC236}">
                <a16:creationId xmlns:a16="http://schemas.microsoft.com/office/drawing/2014/main" id="{2535BC4C-3D36-473A-B9EF-EC6F3BA67113}"/>
              </a:ext>
            </a:extLst>
          </p:cNvPr>
          <p:cNvSpPr>
            <a:spLocks noGrp="1"/>
          </p:cNvSpPr>
          <p:nvPr>
            <p:ph type="pic" sz="quarter" idx="37"/>
          </p:nvPr>
        </p:nvSpPr>
        <p:spPr>
          <a:xfrm>
            <a:off x="891723" y="3816446"/>
            <a:ext cx="1636776" cy="1618488"/>
          </a:xfrm>
        </p:spPr>
        <p:txBody>
          <a:bodyPr anchor="ctr" anchorCtr="0">
            <a:noAutofit/>
          </a:bodyPr>
          <a:lstStyle>
            <a:lvl1pPr marL="0" indent="0" algn="ctr">
              <a:buNone/>
              <a:defRPr sz="1400">
                <a:solidFill>
                  <a:schemeClr val="accent4"/>
                </a:solidFill>
                <a:latin typeface="+mn-lt"/>
              </a:defRPr>
            </a:lvl1pPr>
          </a:lstStyle>
          <a:p>
            <a:r>
              <a:rPr lang="en-US"/>
              <a:t>Click icon to add picture</a:t>
            </a:r>
            <a:endParaRPr lang="ru-RU" dirty="0"/>
          </a:p>
        </p:txBody>
      </p:sp>
      <p:sp>
        <p:nvSpPr>
          <p:cNvPr id="56" name="Picture Placeholder 12">
            <a:extLst>
              <a:ext uri="{FF2B5EF4-FFF2-40B4-BE49-F238E27FC236}">
                <a16:creationId xmlns:a16="http://schemas.microsoft.com/office/drawing/2014/main" id="{A1E61843-0C1E-4581-98C1-C9247F7043AC}"/>
              </a:ext>
            </a:extLst>
          </p:cNvPr>
          <p:cNvSpPr>
            <a:spLocks noGrp="1"/>
          </p:cNvSpPr>
          <p:nvPr>
            <p:ph type="pic" sz="quarter" idx="38"/>
          </p:nvPr>
        </p:nvSpPr>
        <p:spPr>
          <a:xfrm>
            <a:off x="2590348" y="3816446"/>
            <a:ext cx="1636776" cy="1618488"/>
          </a:xfrm>
        </p:spPr>
        <p:txBody>
          <a:bodyPr anchor="ctr" anchorCtr="0">
            <a:noAutofit/>
          </a:bodyPr>
          <a:lstStyle>
            <a:lvl1pPr marL="0" indent="0" algn="ctr">
              <a:buNone/>
              <a:defRPr sz="1400">
                <a:solidFill>
                  <a:schemeClr val="accent4"/>
                </a:solidFill>
                <a:latin typeface="+mn-lt"/>
              </a:defRPr>
            </a:lvl1pPr>
          </a:lstStyle>
          <a:p>
            <a:r>
              <a:rPr lang="en-US"/>
              <a:t>Click icon to add picture</a:t>
            </a:r>
            <a:endParaRPr lang="ru-RU" dirty="0"/>
          </a:p>
        </p:txBody>
      </p:sp>
      <p:sp>
        <p:nvSpPr>
          <p:cNvPr id="57" name="Picture Placeholder 12">
            <a:extLst>
              <a:ext uri="{FF2B5EF4-FFF2-40B4-BE49-F238E27FC236}">
                <a16:creationId xmlns:a16="http://schemas.microsoft.com/office/drawing/2014/main" id="{F3B39F0E-B245-4510-8C07-0EC29B83F1BA}"/>
              </a:ext>
            </a:extLst>
          </p:cNvPr>
          <p:cNvSpPr>
            <a:spLocks noGrp="1"/>
          </p:cNvSpPr>
          <p:nvPr>
            <p:ph type="pic" sz="quarter" idx="43"/>
          </p:nvPr>
        </p:nvSpPr>
        <p:spPr>
          <a:xfrm>
            <a:off x="4794793" y="3816446"/>
            <a:ext cx="2048256" cy="896112"/>
          </a:xfrm>
        </p:spPr>
        <p:txBody>
          <a:bodyPr anchor="ctr" anchorCtr="0">
            <a:noAutofit/>
          </a:bodyPr>
          <a:lstStyle>
            <a:lvl1pPr marL="0" indent="0" algn="ctr">
              <a:buNone/>
              <a:defRPr sz="1400">
                <a:solidFill>
                  <a:schemeClr val="accent4"/>
                </a:solidFill>
                <a:latin typeface="+mn-lt"/>
              </a:defRPr>
            </a:lvl1pPr>
          </a:lstStyle>
          <a:p>
            <a:r>
              <a:rPr lang="en-US"/>
              <a:t>Click icon to add picture</a:t>
            </a:r>
            <a:endParaRPr lang="ru-RU" dirty="0"/>
          </a:p>
        </p:txBody>
      </p:sp>
      <p:sp>
        <p:nvSpPr>
          <p:cNvPr id="58" name="Picture Placeholder 9">
            <a:extLst>
              <a:ext uri="{FF2B5EF4-FFF2-40B4-BE49-F238E27FC236}">
                <a16:creationId xmlns:a16="http://schemas.microsoft.com/office/drawing/2014/main" id="{A9E755CD-1A38-4F75-A18E-2D31E4934C8A}"/>
              </a:ext>
            </a:extLst>
          </p:cNvPr>
          <p:cNvSpPr>
            <a:spLocks noGrp="1"/>
          </p:cNvSpPr>
          <p:nvPr>
            <p:ph type="pic" sz="quarter" idx="44"/>
          </p:nvPr>
        </p:nvSpPr>
        <p:spPr>
          <a:xfrm>
            <a:off x="7876955" y="3864572"/>
            <a:ext cx="1481328" cy="758952"/>
          </a:xfrm>
        </p:spPr>
        <p:txBody>
          <a:bodyPr anchor="ctr" anchorCtr="0">
            <a:normAutofit/>
          </a:bodyPr>
          <a:lstStyle>
            <a:lvl1pPr marL="0" indent="0" algn="ctr">
              <a:buNone/>
              <a:defRPr sz="1400">
                <a:solidFill>
                  <a:schemeClr val="accent4"/>
                </a:solidFill>
                <a:latin typeface="+mn-lt"/>
              </a:defRPr>
            </a:lvl1pPr>
          </a:lstStyle>
          <a:p>
            <a:r>
              <a:rPr lang="en-US"/>
              <a:t>Click icon to add picture</a:t>
            </a:r>
            <a:endParaRPr lang="ru-RU" dirty="0"/>
          </a:p>
        </p:txBody>
      </p:sp>
      <p:sp>
        <p:nvSpPr>
          <p:cNvPr id="2" name="Title 1">
            <a:extLst>
              <a:ext uri="{FF2B5EF4-FFF2-40B4-BE49-F238E27FC236}">
                <a16:creationId xmlns:a16="http://schemas.microsoft.com/office/drawing/2014/main" id="{1C750AC0-7255-417F-919C-19DF42857E05}"/>
              </a:ext>
            </a:extLst>
          </p:cNvPr>
          <p:cNvSpPr>
            <a:spLocks noGrp="1"/>
          </p:cNvSpPr>
          <p:nvPr>
            <p:ph type="title" hasCustomPrompt="1"/>
          </p:nvPr>
        </p:nvSpPr>
        <p:spPr>
          <a:xfrm>
            <a:off x="0" y="365125"/>
            <a:ext cx="7909560" cy="1069848"/>
          </a:xfrm>
          <a:gradFill>
            <a:gsLst>
              <a:gs pos="0">
                <a:schemeClr val="accent2"/>
              </a:gs>
              <a:gs pos="100000">
                <a:schemeClr val="accent1"/>
              </a:gs>
            </a:gsLst>
            <a:lin ang="10800000" scaled="1"/>
          </a:gradFill>
        </p:spPr>
        <p:txBody>
          <a:bodyPr lIns="900000"/>
          <a:lstStyle>
            <a:lvl1pPr>
              <a:defRPr>
                <a:solidFill>
                  <a:schemeClr val="bg1"/>
                </a:solidFill>
              </a:defRPr>
            </a:lvl1pPr>
          </a:lstStyle>
          <a:p>
            <a:r>
              <a:rPr lang="en-US" dirty="0"/>
              <a:t>How to use this template</a:t>
            </a:r>
            <a:endParaRPr lang="ru-RU" dirty="0"/>
          </a:p>
        </p:txBody>
      </p:sp>
    </p:spTree>
    <p:extLst>
      <p:ext uri="{BB962C8B-B14F-4D97-AF65-F5344CB8AC3E}">
        <p14:creationId xmlns:p14="http://schemas.microsoft.com/office/powerpoint/2010/main" val="2464497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grpSp>
        <p:nvGrpSpPr>
          <p:cNvPr id="7" name="Graphic 16">
            <a:extLst>
              <a:ext uri="{FF2B5EF4-FFF2-40B4-BE49-F238E27FC236}">
                <a16:creationId xmlns:a16="http://schemas.microsoft.com/office/drawing/2014/main" id="{AD638337-297E-49B3-AE0F-B36EC9D01661}"/>
              </a:ext>
            </a:extLst>
          </p:cNvPr>
          <p:cNvGrpSpPr/>
          <p:nvPr userDrawn="1"/>
        </p:nvGrpSpPr>
        <p:grpSpPr>
          <a:xfrm>
            <a:off x="10962579" y="5678327"/>
            <a:ext cx="1234800" cy="1051200"/>
            <a:chOff x="5626893" y="3026568"/>
            <a:chExt cx="937260" cy="800760"/>
          </a:xfrm>
        </p:grpSpPr>
        <p:sp>
          <p:nvSpPr>
            <p:cNvPr id="8" name="Freeform: Shape 7">
              <a:extLst>
                <a:ext uri="{FF2B5EF4-FFF2-40B4-BE49-F238E27FC236}">
                  <a16:creationId xmlns:a16="http://schemas.microsoft.com/office/drawing/2014/main" id="{2FA8DCE5-120B-4D39-B899-95EBEC388DEA}"/>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9" name="Freeform: Shape 8">
              <a:extLst>
                <a:ext uri="{FF2B5EF4-FFF2-40B4-BE49-F238E27FC236}">
                  <a16:creationId xmlns:a16="http://schemas.microsoft.com/office/drawing/2014/main" id="{53F4B5D3-A813-434A-B7AA-8FEE19B9CF16}"/>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3" name="Text Placeholder 2">
            <a:extLst>
              <a:ext uri="{FF2B5EF4-FFF2-40B4-BE49-F238E27FC236}">
                <a16:creationId xmlns:a16="http://schemas.microsoft.com/office/drawing/2014/main" id="{B6DFBA5C-859C-4C16-8ECF-9FCA37E77DD4}"/>
              </a:ext>
            </a:extLst>
          </p:cNvPr>
          <p:cNvSpPr>
            <a:spLocks noGrp="1"/>
          </p:cNvSpPr>
          <p:nvPr>
            <p:ph type="body" idx="1" hasCustomPrompt="1"/>
          </p:nvPr>
        </p:nvSpPr>
        <p:spPr>
          <a:xfrm>
            <a:off x="748030" y="2442380"/>
            <a:ext cx="3913632" cy="804672"/>
          </a:xfrm>
          <a:gradFill>
            <a:gsLst>
              <a:gs pos="0">
                <a:schemeClr val="tx2"/>
              </a:gs>
              <a:gs pos="100000">
                <a:schemeClr val="tx1"/>
              </a:gs>
            </a:gsLst>
            <a:lin ang="10800000" scaled="1"/>
          </a:gradFill>
        </p:spPr>
        <p:txBody>
          <a:bodyPr lIns="144000" tIns="72000" bIns="72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a:extLst>
              <a:ext uri="{FF2B5EF4-FFF2-40B4-BE49-F238E27FC236}">
                <a16:creationId xmlns:a16="http://schemas.microsoft.com/office/drawing/2014/main" id="{4DBF8466-F90A-4774-B172-0061F1A7985F}"/>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BC76C28-113A-459C-BD12-125E112B10B7}"/>
              </a:ext>
            </a:extLst>
          </p:cNvPr>
          <p:cNvSpPr>
            <a:spLocks noGrp="1"/>
          </p:cNvSpPr>
          <p:nvPr>
            <p:ph type="ftr" sz="quarter" idx="11"/>
          </p:nvPr>
        </p:nvSpPr>
        <p:spPr/>
        <p:txBody>
          <a:bodyPr lIns="0"/>
          <a:lstStyle/>
          <a:p>
            <a:r>
              <a:rPr lang="en-US" dirty="0"/>
              <a:t>ADD A FOOTER</a:t>
            </a:r>
            <a:endParaRPr lang="ru-RU" dirty="0"/>
          </a:p>
        </p:txBody>
      </p:sp>
      <p:sp>
        <p:nvSpPr>
          <p:cNvPr id="6" name="Slide Number Placeholder 5">
            <a:extLst>
              <a:ext uri="{FF2B5EF4-FFF2-40B4-BE49-F238E27FC236}">
                <a16:creationId xmlns:a16="http://schemas.microsoft.com/office/drawing/2014/main" id="{6D51ADD0-1305-43DD-A03D-2FE3B5D0EB62}"/>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10" name="Graphic 23">
            <a:extLst>
              <a:ext uri="{FF2B5EF4-FFF2-40B4-BE49-F238E27FC236}">
                <a16:creationId xmlns:a16="http://schemas.microsoft.com/office/drawing/2014/main" id="{74E08599-4D6A-4CDA-9228-3DBD31E1E64D}"/>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11" name="Graphic 6">
            <a:extLst>
              <a:ext uri="{FF2B5EF4-FFF2-40B4-BE49-F238E27FC236}">
                <a16:creationId xmlns:a16="http://schemas.microsoft.com/office/drawing/2014/main" id="{548D0821-4E36-47CF-A7AC-8FB339F5F24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13" name="Title 1">
            <a:extLst>
              <a:ext uri="{FF2B5EF4-FFF2-40B4-BE49-F238E27FC236}">
                <a16:creationId xmlns:a16="http://schemas.microsoft.com/office/drawing/2014/main" id="{F708432B-D626-47BC-8C1E-E5F2ADCDCE43}"/>
              </a:ext>
            </a:extLst>
          </p:cNvPr>
          <p:cNvSpPr>
            <a:spLocks noGrp="1"/>
          </p:cNvSpPr>
          <p:nvPr>
            <p:ph type="title" hasCustomPrompt="1"/>
          </p:nvPr>
        </p:nvSpPr>
        <p:spPr>
          <a:xfrm rot="-360000">
            <a:off x="846111" y="974881"/>
            <a:ext cx="3933620" cy="734415"/>
          </a:xfrm>
        </p:spPr>
        <p:txBody>
          <a:bodyPr anchor="b">
            <a:normAutofit/>
          </a:bodyPr>
          <a:lstStyle>
            <a:lvl1pPr>
              <a:defRPr sz="4000">
                <a:solidFill>
                  <a:schemeClr val="bg1"/>
                </a:solidFill>
              </a:defRPr>
            </a:lvl1pPr>
          </a:lstStyle>
          <a:p>
            <a:r>
              <a:rPr lang="en-US" dirty="0"/>
              <a:t>Text Layout 1</a:t>
            </a:r>
            <a:endParaRPr lang="ru-RU" dirty="0"/>
          </a:p>
        </p:txBody>
      </p:sp>
      <p:sp>
        <p:nvSpPr>
          <p:cNvPr id="17" name="Text Placeholder 16">
            <a:extLst>
              <a:ext uri="{FF2B5EF4-FFF2-40B4-BE49-F238E27FC236}">
                <a16:creationId xmlns:a16="http://schemas.microsoft.com/office/drawing/2014/main" id="{B8041375-FFF3-48A5-8985-52AD4D496A62}"/>
              </a:ext>
            </a:extLst>
          </p:cNvPr>
          <p:cNvSpPr>
            <a:spLocks noGrp="1"/>
          </p:cNvSpPr>
          <p:nvPr>
            <p:ph type="body" sz="quarter" idx="13"/>
          </p:nvPr>
        </p:nvSpPr>
        <p:spPr>
          <a:xfrm>
            <a:off x="808990" y="3392622"/>
            <a:ext cx="3913188" cy="2249488"/>
          </a:xfrm>
        </p:spPr>
        <p:txBody>
          <a:bodyPr>
            <a:normAutofit/>
          </a:bodyPr>
          <a:lstStyle>
            <a:lvl1pPr marL="180000" indent="-180000">
              <a:spcBef>
                <a:spcPts val="600"/>
              </a:spcBef>
              <a:buClr>
                <a:schemeClr val="accent2"/>
              </a:buClr>
              <a:defRPr sz="1600" b="0">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a:t>Edit Master text styles</a:t>
            </a:r>
          </a:p>
        </p:txBody>
      </p:sp>
      <p:grpSp>
        <p:nvGrpSpPr>
          <p:cNvPr id="19" name="Graphic 17">
            <a:extLst>
              <a:ext uri="{FF2B5EF4-FFF2-40B4-BE49-F238E27FC236}">
                <a16:creationId xmlns:a16="http://schemas.microsoft.com/office/drawing/2014/main" id="{1CF7F5A7-666B-4C97-8F1C-0930361F612E}"/>
              </a:ext>
            </a:extLst>
          </p:cNvPr>
          <p:cNvGrpSpPr/>
          <p:nvPr/>
        </p:nvGrpSpPr>
        <p:grpSpPr>
          <a:xfrm>
            <a:off x="5530724" y="0"/>
            <a:ext cx="6340653" cy="6429600"/>
            <a:chOff x="5530724" y="0"/>
            <a:chExt cx="6340653" cy="6429600"/>
          </a:xfrm>
        </p:grpSpPr>
        <p:sp>
          <p:nvSpPr>
            <p:cNvPr id="20" name="Freeform: Shape 19">
              <a:extLst>
                <a:ext uri="{FF2B5EF4-FFF2-40B4-BE49-F238E27FC236}">
                  <a16:creationId xmlns:a16="http://schemas.microsoft.com/office/drawing/2014/main" id="{E7BC95EC-0C9A-48BD-BC1E-AF1C1DA9C02C}"/>
                </a:ext>
              </a:extLst>
            </p:cNvPr>
            <p:cNvSpPr/>
            <p:nvPr/>
          </p:nvSpPr>
          <p:spPr>
            <a:xfrm>
              <a:off x="5518024" y="-12700"/>
              <a:ext cx="2287209" cy="5565543"/>
            </a:xfrm>
            <a:custGeom>
              <a:avLst/>
              <a:gdLst>
                <a:gd name="connsiteX0" fmla="*/ 1132162 w 2287209"/>
                <a:gd name="connsiteY0" fmla="*/ 5560454 h 5565543"/>
                <a:gd name="connsiteX1" fmla="*/ 2283391 w 2287209"/>
                <a:gd name="connsiteY1" fmla="*/ 12700 h 5565543"/>
                <a:gd name="connsiteX2" fmla="*/ 552736 w 2287209"/>
                <a:gd name="connsiteY2" fmla="*/ 12700 h 5565543"/>
                <a:gd name="connsiteX3" fmla="*/ 12700 w 2287209"/>
                <a:gd name="connsiteY3" fmla="*/ 5359688 h 5565543"/>
                <a:gd name="connsiteX4" fmla="*/ 1132162 w 2287209"/>
                <a:gd name="connsiteY4" fmla="*/ 5560454 h 556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7209" h="5565543">
                  <a:moveTo>
                    <a:pt x="1132162" y="5560454"/>
                  </a:moveTo>
                  <a:lnTo>
                    <a:pt x="2283391" y="12700"/>
                  </a:lnTo>
                  <a:lnTo>
                    <a:pt x="552736" y="12700"/>
                  </a:lnTo>
                  <a:cubicBezTo>
                    <a:pt x="569255" y="560360"/>
                    <a:pt x="573067" y="2477804"/>
                    <a:pt x="12700" y="5359688"/>
                  </a:cubicBezTo>
                  <a:cubicBezTo>
                    <a:pt x="363406" y="5395267"/>
                    <a:pt x="1132162" y="5560454"/>
                    <a:pt x="1132162" y="5560454"/>
                  </a:cubicBezTo>
                  <a:close/>
                </a:path>
              </a:pathLst>
            </a:custGeom>
            <a:gradFill flip="none" rotWithShape="1">
              <a:gsLst>
                <a:gs pos="3000">
                  <a:schemeClr val="accent5">
                    <a:alpha val="6000"/>
                  </a:schemeClr>
                </a:gs>
                <a:gs pos="100000">
                  <a:schemeClr val="accent5">
                    <a:alpha val="50000"/>
                  </a:schemeClr>
                </a:gs>
              </a:gsLst>
              <a:lin ang="5880000" scaled="0"/>
              <a:tileRect/>
            </a:gradFill>
            <a:ln w="12694" cap="flat">
              <a:noFill/>
              <a:prstDash val="solid"/>
              <a:miter/>
            </a:ln>
          </p:spPr>
          <p:txBody>
            <a:bodyPr rtlCol="0" anchor="ctr"/>
            <a:lstStyle/>
            <a:p>
              <a:endParaRPr lang="ru-RU" dirty="0"/>
            </a:p>
          </p:txBody>
        </p:sp>
        <p:sp>
          <p:nvSpPr>
            <p:cNvPr id="21" name="Freeform: Shape 20">
              <a:extLst>
                <a:ext uri="{FF2B5EF4-FFF2-40B4-BE49-F238E27FC236}">
                  <a16:creationId xmlns:a16="http://schemas.microsoft.com/office/drawing/2014/main" id="{DF5F80F8-FA23-4496-B401-E10D70AC21A8}"/>
                </a:ext>
              </a:extLst>
            </p:cNvPr>
            <p:cNvSpPr/>
            <p:nvPr/>
          </p:nvSpPr>
          <p:spPr>
            <a:xfrm>
              <a:off x="5537084" y="-12700"/>
              <a:ext cx="6340653" cy="6455013"/>
            </a:xfrm>
            <a:custGeom>
              <a:avLst/>
              <a:gdLst>
                <a:gd name="connsiteX0" fmla="*/ 5080140 w 6340653"/>
                <a:gd name="connsiteY0" fmla="*/ 6446112 h 6455013"/>
                <a:gd name="connsiteX1" fmla="*/ 6334294 w 6340653"/>
                <a:gd name="connsiteY1" fmla="*/ 545112 h 6455013"/>
                <a:gd name="connsiteX2" fmla="*/ 3831070 w 6340653"/>
                <a:gd name="connsiteY2" fmla="*/ 12700 h 6455013"/>
                <a:gd name="connsiteX3" fmla="*/ 1151222 w 6340653"/>
                <a:gd name="connsiteY3" fmla="*/ 12700 h 6455013"/>
                <a:gd name="connsiteX4" fmla="*/ 12700 w 6340653"/>
                <a:gd name="connsiteY4" fmla="*/ 5369854 h 645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0653" h="6455013">
                  <a:moveTo>
                    <a:pt x="5080140" y="6446112"/>
                  </a:moveTo>
                  <a:lnTo>
                    <a:pt x="6334294" y="545112"/>
                  </a:lnTo>
                  <a:lnTo>
                    <a:pt x="3831070" y="12700"/>
                  </a:lnTo>
                  <a:lnTo>
                    <a:pt x="1151222" y="12700"/>
                  </a:lnTo>
                  <a:lnTo>
                    <a:pt x="12700" y="5369854"/>
                  </a:lnTo>
                  <a:close/>
                </a:path>
              </a:pathLst>
            </a:custGeom>
            <a:gradFill>
              <a:gsLst>
                <a:gs pos="3000">
                  <a:schemeClr val="accent5"/>
                </a:gs>
                <a:gs pos="100000">
                  <a:schemeClr val="bg2"/>
                </a:gs>
              </a:gsLst>
              <a:lin ang="0" scaled="1"/>
            </a:gradFill>
            <a:ln w="12694" cap="flat">
              <a:noFill/>
              <a:prstDash val="solid"/>
              <a:miter/>
            </a:ln>
          </p:spPr>
          <p:txBody>
            <a:bodyPr rtlCol="0" anchor="ctr"/>
            <a:lstStyle/>
            <a:p>
              <a:endParaRPr lang="ru-RU" dirty="0"/>
            </a:p>
          </p:txBody>
        </p:sp>
        <p:sp>
          <p:nvSpPr>
            <p:cNvPr id="22" name="Freeform: Shape 21">
              <a:extLst>
                <a:ext uri="{FF2B5EF4-FFF2-40B4-BE49-F238E27FC236}">
                  <a16:creationId xmlns:a16="http://schemas.microsoft.com/office/drawing/2014/main" id="{65F2E539-DDA4-47DC-A929-17C7DB4D8C88}"/>
                </a:ext>
              </a:extLst>
            </p:cNvPr>
            <p:cNvSpPr/>
            <p:nvPr/>
          </p:nvSpPr>
          <p:spPr>
            <a:xfrm>
              <a:off x="5830609" y="-12700"/>
              <a:ext cx="5756144" cy="6150052"/>
            </a:xfrm>
            <a:custGeom>
              <a:avLst/>
              <a:gdLst>
                <a:gd name="connsiteX0" fmla="*/ 5715476 w 5756143"/>
                <a:gd name="connsiteY0" fmla="*/ 764938 h 6150052"/>
                <a:gd name="connsiteX1" fmla="*/ 4579496 w 5756143"/>
                <a:gd name="connsiteY1" fmla="*/ 6113197 h 6150052"/>
                <a:gd name="connsiteX2" fmla="*/ 43196 w 5756143"/>
                <a:gd name="connsiteY2" fmla="*/ 5150027 h 6150052"/>
                <a:gd name="connsiteX3" fmla="*/ 1134704 w 5756143"/>
                <a:gd name="connsiteY3" fmla="*/ 12700 h 6150052"/>
                <a:gd name="connsiteX4" fmla="*/ 1109290 w 5756143"/>
                <a:gd name="connsiteY4" fmla="*/ 12700 h 6150052"/>
                <a:gd name="connsiteX5" fmla="*/ 12700 w 5756143"/>
                <a:gd name="connsiteY5" fmla="*/ 5169087 h 6150052"/>
                <a:gd name="connsiteX6" fmla="*/ 4598556 w 5756143"/>
                <a:gd name="connsiteY6" fmla="*/ 6143693 h 6150052"/>
                <a:gd name="connsiteX7" fmla="*/ 5743431 w 5756143"/>
                <a:gd name="connsiteY7" fmla="*/ 757314 h 6150052"/>
                <a:gd name="connsiteX8" fmla="*/ 5745972 w 5756143"/>
                <a:gd name="connsiteY8" fmla="*/ 744607 h 6150052"/>
                <a:gd name="connsiteX9" fmla="*/ 2299910 w 5756143"/>
                <a:gd name="connsiteY9" fmla="*/ 12700 h 6150052"/>
                <a:gd name="connsiteX10" fmla="*/ 2177925 w 5756143"/>
                <a:gd name="connsiteY10" fmla="*/ 12700 h 615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56143" h="6150052">
                  <a:moveTo>
                    <a:pt x="5715476" y="764938"/>
                  </a:moveTo>
                  <a:lnTo>
                    <a:pt x="4579496" y="6113197"/>
                  </a:lnTo>
                  <a:lnTo>
                    <a:pt x="43196" y="5150027"/>
                  </a:lnTo>
                  <a:lnTo>
                    <a:pt x="1134704" y="12700"/>
                  </a:lnTo>
                  <a:lnTo>
                    <a:pt x="1109290" y="12700"/>
                  </a:lnTo>
                  <a:lnTo>
                    <a:pt x="12700" y="5169087"/>
                  </a:lnTo>
                  <a:lnTo>
                    <a:pt x="4598556" y="6143693"/>
                  </a:lnTo>
                  <a:lnTo>
                    <a:pt x="5743431" y="757314"/>
                  </a:lnTo>
                  <a:lnTo>
                    <a:pt x="5745972" y="744607"/>
                  </a:lnTo>
                  <a:lnTo>
                    <a:pt x="2299910" y="12700"/>
                  </a:lnTo>
                  <a:lnTo>
                    <a:pt x="2177925" y="12700"/>
                  </a:lnTo>
                  <a:close/>
                </a:path>
              </a:pathLst>
            </a:custGeom>
            <a:solidFill>
              <a:schemeClr val="bg1"/>
            </a:solidFill>
            <a:ln w="12694" cap="flat">
              <a:noFill/>
              <a:prstDash val="solid"/>
              <a:miter/>
            </a:ln>
          </p:spPr>
          <p:txBody>
            <a:bodyPr rtlCol="0" anchor="ctr"/>
            <a:lstStyle/>
            <a:p>
              <a:endParaRPr lang="ru-RU" dirty="0"/>
            </a:p>
          </p:txBody>
        </p:sp>
      </p:grpSp>
      <p:sp>
        <p:nvSpPr>
          <p:cNvPr id="24" name="Picture Placeholder 23">
            <a:extLst>
              <a:ext uri="{FF2B5EF4-FFF2-40B4-BE49-F238E27FC236}">
                <a16:creationId xmlns:a16="http://schemas.microsoft.com/office/drawing/2014/main" id="{76641E2E-882B-485E-AD7C-2BC054BEA520}"/>
              </a:ext>
            </a:extLst>
          </p:cNvPr>
          <p:cNvSpPr>
            <a:spLocks noGrp="1"/>
          </p:cNvSpPr>
          <p:nvPr>
            <p:ph type="pic" sz="quarter" idx="14"/>
          </p:nvPr>
        </p:nvSpPr>
        <p:spPr>
          <a:xfrm rot="720000">
            <a:off x="6384187" y="209524"/>
            <a:ext cx="4647699" cy="5472101"/>
          </a:xfrm>
          <a:custGeom>
            <a:avLst/>
            <a:gdLst>
              <a:gd name="connsiteX0" fmla="*/ 0 w 4643879"/>
              <a:gd name="connsiteY0" fmla="*/ 5462044 h 5462044"/>
              <a:gd name="connsiteX1" fmla="*/ 1160970 w 4643879"/>
              <a:gd name="connsiteY1" fmla="*/ 0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1026146 w 4643879"/>
              <a:gd name="connsiteY2" fmla="*/ 8068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11990 w 4643879"/>
              <a:gd name="connsiteY1" fmla="*/ 13839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4634592 w 4643879"/>
              <a:gd name="connsiteY4" fmla="*/ 5460922 h 5462044"/>
              <a:gd name="connsiteX5" fmla="*/ 0 w 4643879"/>
              <a:gd name="connsiteY5" fmla="*/ 5462044 h 546204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72101 h 5472101"/>
              <a:gd name="connsiteX1" fmla="*/ 8345 w 4647218"/>
              <a:gd name="connsiteY1" fmla="*/ 21518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0 w 4647218"/>
              <a:gd name="connsiteY0" fmla="*/ 5472101 h 5472101"/>
              <a:gd name="connsiteX1" fmla="*/ 5908 w 4647218"/>
              <a:gd name="connsiteY1" fmla="*/ 22456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38412 w 4647699"/>
              <a:gd name="connsiteY4" fmla="*/ 5465839 h 5472101"/>
              <a:gd name="connsiteX5" fmla="*/ 481 w 4647699"/>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43537 w 4647699"/>
              <a:gd name="connsiteY4" fmla="*/ 5464749 h 5472101"/>
              <a:gd name="connsiteX5" fmla="*/ 481 w 4647699"/>
              <a:gd name="connsiteY5" fmla="*/ 5472101 h 547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7699" h="5472101">
                <a:moveTo>
                  <a:pt x="481" y="5472101"/>
                </a:moveTo>
                <a:cubicBezTo>
                  <a:pt x="4478" y="3656033"/>
                  <a:pt x="-2747" y="2037289"/>
                  <a:pt x="1250" y="221221"/>
                </a:cubicBezTo>
                <a:lnTo>
                  <a:pt x="1049359" y="0"/>
                </a:lnTo>
                <a:lnTo>
                  <a:pt x="4647699" y="4917"/>
                </a:lnTo>
                <a:cubicBezTo>
                  <a:pt x="4644603" y="1825224"/>
                  <a:pt x="4646633" y="3644442"/>
                  <a:pt x="4643537" y="5464749"/>
                </a:cubicBezTo>
                <a:lnTo>
                  <a:pt x="481" y="5472101"/>
                </a:lnTo>
                <a:close/>
              </a:path>
            </a:pathLst>
          </a:custGeom>
          <a:ln>
            <a:noFill/>
          </a:ln>
        </p:spPr>
        <p:txBody>
          <a:bodyPr anchor="ctr" anchorCtr="0">
            <a:normAutofit/>
          </a:bodyPr>
          <a:lstStyle>
            <a:lvl1pPr marL="0" indent="0" algn="ctr">
              <a:buNone/>
              <a:defRPr sz="1400"/>
            </a:lvl1pPr>
          </a:lstStyle>
          <a:p>
            <a:r>
              <a:rPr lang="en-US"/>
              <a:t>Click icon to add picture</a:t>
            </a:r>
            <a:endParaRPr lang="ru-RU" dirty="0"/>
          </a:p>
        </p:txBody>
      </p:sp>
    </p:spTree>
    <p:extLst>
      <p:ext uri="{BB962C8B-B14F-4D97-AF65-F5344CB8AC3E}">
        <p14:creationId xmlns:p14="http://schemas.microsoft.com/office/powerpoint/2010/main" val="265814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grpSp>
        <p:nvGrpSpPr>
          <p:cNvPr id="8" name="Graphic 16">
            <a:extLst>
              <a:ext uri="{FF2B5EF4-FFF2-40B4-BE49-F238E27FC236}">
                <a16:creationId xmlns:a16="http://schemas.microsoft.com/office/drawing/2014/main" id="{AD4D64B1-E729-4A4C-8FF7-134EACCE9ED5}"/>
              </a:ext>
            </a:extLst>
          </p:cNvPr>
          <p:cNvGrpSpPr/>
          <p:nvPr userDrawn="1"/>
        </p:nvGrpSpPr>
        <p:grpSpPr>
          <a:xfrm>
            <a:off x="10962579" y="5678327"/>
            <a:ext cx="1234800" cy="1051200"/>
            <a:chOff x="5626893" y="3026568"/>
            <a:chExt cx="937260" cy="800760"/>
          </a:xfrm>
        </p:grpSpPr>
        <p:sp>
          <p:nvSpPr>
            <p:cNvPr id="9" name="Freeform: Shape 8">
              <a:extLst>
                <a:ext uri="{FF2B5EF4-FFF2-40B4-BE49-F238E27FC236}">
                  <a16:creationId xmlns:a16="http://schemas.microsoft.com/office/drawing/2014/main" id="{57668185-4891-4CEF-B849-B73B1AD90FD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10" name="Freeform: Shape 9">
              <a:extLst>
                <a:ext uri="{FF2B5EF4-FFF2-40B4-BE49-F238E27FC236}">
                  <a16:creationId xmlns:a16="http://schemas.microsoft.com/office/drawing/2014/main" id="{2A3C1BE6-5446-49A0-9C65-D92077D0E911}"/>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5" name="Date Placeholder 4">
            <a:extLst>
              <a:ext uri="{FF2B5EF4-FFF2-40B4-BE49-F238E27FC236}">
                <a16:creationId xmlns:a16="http://schemas.microsoft.com/office/drawing/2014/main" id="{BC7C1B33-ECEC-4E34-B218-27830F70B24F}"/>
              </a:ext>
            </a:extLst>
          </p:cNvPr>
          <p:cNvSpPr>
            <a:spLocks noGrp="1"/>
          </p:cNvSpPr>
          <p:nvPr>
            <p:ph type="dt" sz="half" idx="10"/>
          </p:nvPr>
        </p:nvSpPr>
        <p:spPr/>
        <p:txBody>
          <a:bodyPr/>
          <a:lstStyle/>
          <a:p>
            <a:r>
              <a:rPr lang="ru-RU" dirty="0"/>
              <a:t>MM.DD.20XX</a:t>
            </a:r>
          </a:p>
        </p:txBody>
      </p:sp>
      <p:sp>
        <p:nvSpPr>
          <p:cNvPr id="6" name="Footer Placeholder 5">
            <a:extLst>
              <a:ext uri="{FF2B5EF4-FFF2-40B4-BE49-F238E27FC236}">
                <a16:creationId xmlns:a16="http://schemas.microsoft.com/office/drawing/2014/main" id="{2D31CE7A-B999-4982-BCDD-EEC4E9A23247}"/>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B6317B1B-B559-4F47-A9AB-834EB93A8563}"/>
              </a:ext>
            </a:extLst>
          </p:cNvPr>
          <p:cNvSpPr>
            <a:spLocks noGrp="1"/>
          </p:cNvSpPr>
          <p:nvPr>
            <p:ph type="sldNum" sz="quarter" idx="12"/>
          </p:nvPr>
        </p:nvSpPr>
        <p:spPr/>
        <p:txBody>
          <a:bodyPr/>
          <a:lstStyle/>
          <a:p>
            <a:fld id="{98C0CDE5-970C-4CC4-BF43-0DA127E73E82}" type="slidenum">
              <a:rPr lang="ru-RU" smtClean="0"/>
              <a:t>‹#›</a:t>
            </a:fld>
            <a:endParaRPr lang="ru-RU" dirty="0"/>
          </a:p>
        </p:txBody>
      </p:sp>
      <p:grpSp>
        <p:nvGrpSpPr>
          <p:cNvPr id="13" name="Group 12">
            <a:extLst>
              <a:ext uri="{FF2B5EF4-FFF2-40B4-BE49-F238E27FC236}">
                <a16:creationId xmlns:a16="http://schemas.microsoft.com/office/drawing/2014/main" id="{23F3C396-D7E8-4134-99CB-83AC5015781D}"/>
              </a:ext>
            </a:extLst>
          </p:cNvPr>
          <p:cNvGrpSpPr/>
          <p:nvPr userDrawn="1"/>
        </p:nvGrpSpPr>
        <p:grpSpPr>
          <a:xfrm flipH="1">
            <a:off x="7321677" y="587196"/>
            <a:ext cx="4885313" cy="1632656"/>
            <a:chOff x="-26126" y="587196"/>
            <a:chExt cx="4885313" cy="1632656"/>
          </a:xfrm>
        </p:grpSpPr>
        <p:sp>
          <p:nvSpPr>
            <p:cNvPr id="11" name="Graphic 23">
              <a:extLst>
                <a:ext uri="{FF2B5EF4-FFF2-40B4-BE49-F238E27FC236}">
                  <a16:creationId xmlns:a16="http://schemas.microsoft.com/office/drawing/2014/main" id="{545A4C09-DA17-4F53-9893-7152B53CD712}"/>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12" name="Graphic 6">
              <a:extLst>
                <a:ext uri="{FF2B5EF4-FFF2-40B4-BE49-F238E27FC236}">
                  <a16:creationId xmlns:a16="http://schemas.microsoft.com/office/drawing/2014/main" id="{2D92C53E-EB06-4CBC-A335-BC3156E96896}"/>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grpSp>
      <p:sp>
        <p:nvSpPr>
          <p:cNvPr id="16" name="Title 1">
            <a:extLst>
              <a:ext uri="{FF2B5EF4-FFF2-40B4-BE49-F238E27FC236}">
                <a16:creationId xmlns:a16="http://schemas.microsoft.com/office/drawing/2014/main" id="{D3A443B5-C60C-4149-99AA-5309F8B41C14}"/>
              </a:ext>
            </a:extLst>
          </p:cNvPr>
          <p:cNvSpPr>
            <a:spLocks noGrp="1"/>
          </p:cNvSpPr>
          <p:nvPr>
            <p:ph type="title" hasCustomPrompt="1"/>
          </p:nvPr>
        </p:nvSpPr>
        <p:spPr>
          <a:xfrm rot="360000">
            <a:off x="7354844" y="895259"/>
            <a:ext cx="4735459" cy="1012583"/>
          </a:xfrm>
        </p:spPr>
        <p:txBody>
          <a:bodyPr/>
          <a:lstStyle>
            <a:lvl1pPr algn="ctr">
              <a:defRPr>
                <a:solidFill>
                  <a:schemeClr val="bg1"/>
                </a:solidFill>
              </a:defRPr>
            </a:lvl1pPr>
          </a:lstStyle>
          <a:p>
            <a:r>
              <a:rPr lang="en-US" dirty="0"/>
              <a:t>Text Layout 2</a:t>
            </a:r>
            <a:endParaRPr lang="ru-RU" dirty="0"/>
          </a:p>
        </p:txBody>
      </p:sp>
      <p:sp>
        <p:nvSpPr>
          <p:cNvPr id="17" name="Text Placeholder 2">
            <a:extLst>
              <a:ext uri="{FF2B5EF4-FFF2-40B4-BE49-F238E27FC236}">
                <a16:creationId xmlns:a16="http://schemas.microsoft.com/office/drawing/2014/main" id="{D901BA76-252C-47D8-A48A-ECBA799BFCC3}"/>
              </a:ext>
            </a:extLst>
          </p:cNvPr>
          <p:cNvSpPr>
            <a:spLocks noGrp="1"/>
          </p:cNvSpPr>
          <p:nvPr>
            <p:ph type="body" idx="1" hasCustomPrompt="1"/>
          </p:nvPr>
        </p:nvSpPr>
        <p:spPr>
          <a:xfrm>
            <a:off x="6879053" y="2442380"/>
            <a:ext cx="3913632" cy="804672"/>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8" name="Text Placeholder 16">
            <a:extLst>
              <a:ext uri="{FF2B5EF4-FFF2-40B4-BE49-F238E27FC236}">
                <a16:creationId xmlns:a16="http://schemas.microsoft.com/office/drawing/2014/main" id="{9D30E37C-4282-4FD1-9238-5F541F189EC3}"/>
              </a:ext>
            </a:extLst>
          </p:cNvPr>
          <p:cNvSpPr>
            <a:spLocks noGrp="1"/>
          </p:cNvSpPr>
          <p:nvPr>
            <p:ph type="body" sz="quarter" idx="13"/>
          </p:nvPr>
        </p:nvSpPr>
        <p:spPr>
          <a:xfrm>
            <a:off x="6932841" y="3401290"/>
            <a:ext cx="4347933" cy="693295"/>
          </a:xfrm>
        </p:spPr>
        <p:txBody>
          <a:bodyPr>
            <a:normAutofit/>
          </a:bodyPr>
          <a:lstStyle>
            <a:lvl1pPr marL="0" indent="0">
              <a:spcBef>
                <a:spcPts val="600"/>
              </a:spcBef>
              <a:buClr>
                <a:schemeClr val="accent2"/>
              </a:buClr>
              <a:buNone/>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a:t>Edit Master text styles</a:t>
            </a:r>
          </a:p>
        </p:txBody>
      </p:sp>
      <p:sp>
        <p:nvSpPr>
          <p:cNvPr id="20" name="Text Placeholder 16">
            <a:extLst>
              <a:ext uri="{FF2B5EF4-FFF2-40B4-BE49-F238E27FC236}">
                <a16:creationId xmlns:a16="http://schemas.microsoft.com/office/drawing/2014/main" id="{2B21A588-9CF1-4122-959A-D1A3DA672BDA}"/>
              </a:ext>
            </a:extLst>
          </p:cNvPr>
          <p:cNvSpPr>
            <a:spLocks noGrp="1"/>
          </p:cNvSpPr>
          <p:nvPr>
            <p:ph type="body" sz="quarter" idx="14"/>
          </p:nvPr>
        </p:nvSpPr>
        <p:spPr>
          <a:xfrm>
            <a:off x="6932841" y="4200309"/>
            <a:ext cx="4347933" cy="1408743"/>
          </a:xfrm>
        </p:spPr>
        <p:txBody>
          <a:bodyPr>
            <a:normAutofit/>
          </a:bodyPr>
          <a:lstStyle>
            <a:lvl1pPr marL="180000" indent="-180000">
              <a:spcBef>
                <a:spcPts val="600"/>
              </a:spcBef>
              <a:buClr>
                <a:schemeClr val="accent2"/>
              </a:buClr>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a:t>Edit Master text styles</a:t>
            </a:r>
          </a:p>
        </p:txBody>
      </p:sp>
      <p:grpSp>
        <p:nvGrpSpPr>
          <p:cNvPr id="22" name="Graphic 20">
            <a:extLst>
              <a:ext uri="{FF2B5EF4-FFF2-40B4-BE49-F238E27FC236}">
                <a16:creationId xmlns:a16="http://schemas.microsoft.com/office/drawing/2014/main" id="{15D5C0A2-3C70-442D-AAF6-E16ADACDBF4F}"/>
              </a:ext>
            </a:extLst>
          </p:cNvPr>
          <p:cNvGrpSpPr/>
          <p:nvPr/>
        </p:nvGrpSpPr>
        <p:grpSpPr>
          <a:xfrm>
            <a:off x="-12667" y="-12667"/>
            <a:ext cx="6418971" cy="6160919"/>
            <a:chOff x="-12667" y="-12667"/>
            <a:chExt cx="6418971" cy="6160919"/>
          </a:xfrm>
        </p:grpSpPr>
        <p:sp>
          <p:nvSpPr>
            <p:cNvPr id="23" name="Freeform: Shape 22">
              <a:extLst>
                <a:ext uri="{FF2B5EF4-FFF2-40B4-BE49-F238E27FC236}">
                  <a16:creationId xmlns:a16="http://schemas.microsoft.com/office/drawing/2014/main" id="{DBA690C0-CF33-41CB-B76C-FC462F39BB66}"/>
                </a:ext>
              </a:extLst>
            </p:cNvPr>
            <p:cNvSpPr/>
            <p:nvPr/>
          </p:nvSpPr>
          <p:spPr>
            <a:xfrm>
              <a:off x="0" y="4388743"/>
              <a:ext cx="6396137" cy="1759509"/>
            </a:xfrm>
            <a:custGeom>
              <a:avLst/>
              <a:gdLst>
                <a:gd name="connsiteX0" fmla="*/ 6346644 w 6418971"/>
                <a:gd name="connsiteY0" fmla="*/ 12667 h 1776000"/>
                <a:gd name="connsiteX1" fmla="*/ 12667 w 6418971"/>
                <a:gd name="connsiteY1" fmla="*/ 456667 h 1776000"/>
                <a:gd name="connsiteX2" fmla="*/ 12667 w 6418971"/>
                <a:gd name="connsiteY2" fmla="*/ 1772176 h 1776000"/>
                <a:gd name="connsiteX3" fmla="*/ 6408804 w 6418971"/>
                <a:gd name="connsiteY3" fmla="*/ 909547 h 1776000"/>
                <a:gd name="connsiteX4" fmla="*/ 6346644 w 6418971"/>
                <a:gd name="connsiteY4" fmla="*/ 12667 h 1776000"/>
                <a:gd name="connsiteX0" fmla="*/ 6333977 w 6396137"/>
                <a:gd name="connsiteY0" fmla="*/ 0 h 1759509"/>
                <a:gd name="connsiteX1" fmla="*/ 0 w 6396137"/>
                <a:gd name="connsiteY1" fmla="*/ 444000 h 1759509"/>
                <a:gd name="connsiteX2" fmla="*/ 0 w 6396137"/>
                <a:gd name="connsiteY2" fmla="*/ 1759509 h 1759509"/>
                <a:gd name="connsiteX3" fmla="*/ 6396137 w 6396137"/>
                <a:gd name="connsiteY3" fmla="*/ 834832 h 1759509"/>
                <a:gd name="connsiteX4" fmla="*/ 6333977 w 6396137"/>
                <a:gd name="connsiteY4" fmla="*/ 0 h 175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37" h="1759509">
                  <a:moveTo>
                    <a:pt x="6333977" y="0"/>
                  </a:moveTo>
                  <a:lnTo>
                    <a:pt x="0" y="444000"/>
                  </a:lnTo>
                  <a:lnTo>
                    <a:pt x="0" y="1759509"/>
                  </a:lnTo>
                  <a:cubicBezTo>
                    <a:pt x="1074480" y="1438560"/>
                    <a:pt x="3085166" y="949003"/>
                    <a:pt x="6396137" y="834832"/>
                  </a:cubicBezTo>
                  <a:cubicBezTo>
                    <a:pt x="6369497" y="303301"/>
                    <a:pt x="6333977" y="0"/>
                    <a:pt x="6333977" y="0"/>
                  </a:cubicBezTo>
                  <a:close/>
                </a:path>
              </a:pathLst>
            </a:custGeom>
            <a:gradFill>
              <a:gsLst>
                <a:gs pos="0">
                  <a:schemeClr val="accent5">
                    <a:alpha val="50000"/>
                  </a:schemeClr>
                </a:gs>
                <a:gs pos="100000">
                  <a:schemeClr val="accent5">
                    <a:alpha val="6000"/>
                  </a:schemeClr>
                </a:gs>
              </a:gsLst>
              <a:lin ang="10800000" scaled="1"/>
            </a:gradFill>
            <a:ln w="12681" cap="flat">
              <a:noFill/>
              <a:prstDash val="solid"/>
              <a:miter/>
            </a:ln>
          </p:spPr>
          <p:txBody>
            <a:bodyPr rtlCol="0" anchor="ctr"/>
            <a:lstStyle/>
            <a:p>
              <a:endParaRPr lang="ru-RU" dirty="0"/>
            </a:p>
          </p:txBody>
        </p:sp>
        <p:sp>
          <p:nvSpPr>
            <p:cNvPr id="24" name="Freeform: Shape 23">
              <a:extLst>
                <a:ext uri="{FF2B5EF4-FFF2-40B4-BE49-F238E27FC236}">
                  <a16:creationId xmlns:a16="http://schemas.microsoft.com/office/drawing/2014/main" id="{36D855DB-2DC5-479D-94A0-542899B6911B}"/>
                </a:ext>
              </a:extLst>
            </p:cNvPr>
            <p:cNvSpPr/>
            <p:nvPr/>
          </p:nvSpPr>
          <p:spPr>
            <a:xfrm>
              <a:off x="-12667" y="-12667"/>
              <a:ext cx="6418971" cy="5683200"/>
            </a:xfrm>
            <a:custGeom>
              <a:avLst/>
              <a:gdLst>
                <a:gd name="connsiteX0" fmla="*/ 12667 w 6418971"/>
                <a:gd name="connsiteY0" fmla="*/ 5681913 h 5683200"/>
                <a:gd name="connsiteX1" fmla="*/ 6408804 w 6418971"/>
                <a:gd name="connsiteY1" fmla="*/ 5234107 h 5683200"/>
                <a:gd name="connsiteX2" fmla="*/ 6043456 w 6418971"/>
                <a:gd name="connsiteY2" fmla="*/ 12667 h 5683200"/>
                <a:gd name="connsiteX3" fmla="*/ 12667 w 6418971"/>
                <a:gd name="connsiteY3" fmla="*/ 12667 h 5683200"/>
              </a:gdLst>
              <a:ahLst/>
              <a:cxnLst>
                <a:cxn ang="0">
                  <a:pos x="connsiteX0" y="connsiteY0"/>
                </a:cxn>
                <a:cxn ang="0">
                  <a:pos x="connsiteX1" y="connsiteY1"/>
                </a:cxn>
                <a:cxn ang="0">
                  <a:pos x="connsiteX2" y="connsiteY2"/>
                </a:cxn>
                <a:cxn ang="0">
                  <a:pos x="connsiteX3" y="connsiteY3"/>
                </a:cxn>
              </a:cxnLst>
              <a:rect l="l" t="t" r="r" b="b"/>
              <a:pathLst>
                <a:path w="6418971" h="5683200">
                  <a:moveTo>
                    <a:pt x="12667" y="5681913"/>
                  </a:moveTo>
                  <a:lnTo>
                    <a:pt x="6408804" y="5234107"/>
                  </a:lnTo>
                  <a:lnTo>
                    <a:pt x="6043456" y="12667"/>
                  </a:lnTo>
                  <a:lnTo>
                    <a:pt x="12667" y="12667"/>
                  </a:lnTo>
                  <a:close/>
                </a:path>
              </a:pathLst>
            </a:custGeom>
            <a:gradFill>
              <a:gsLst>
                <a:gs pos="0">
                  <a:schemeClr val="accent5"/>
                </a:gs>
                <a:gs pos="100000">
                  <a:schemeClr val="bg2"/>
                </a:gs>
              </a:gsLst>
              <a:lin ang="8400000" scaled="0"/>
            </a:gradFill>
            <a:ln w="12681" cap="flat">
              <a:noFill/>
              <a:prstDash val="solid"/>
              <a:miter/>
            </a:ln>
          </p:spPr>
          <p:txBody>
            <a:bodyPr rtlCol="0" anchor="ctr"/>
            <a:lstStyle/>
            <a:p>
              <a:endParaRPr lang="ru-RU" dirty="0"/>
            </a:p>
          </p:txBody>
        </p:sp>
        <p:sp>
          <p:nvSpPr>
            <p:cNvPr id="25" name="Freeform: Shape 24">
              <a:extLst>
                <a:ext uri="{FF2B5EF4-FFF2-40B4-BE49-F238E27FC236}">
                  <a16:creationId xmlns:a16="http://schemas.microsoft.com/office/drawing/2014/main" id="{C2DADFD8-5DEE-449A-A576-39F98BB2A88B}"/>
                </a:ext>
              </a:extLst>
            </p:cNvPr>
            <p:cNvSpPr/>
            <p:nvPr/>
          </p:nvSpPr>
          <p:spPr>
            <a:xfrm>
              <a:off x="-12667" y="-12667"/>
              <a:ext cx="6114514" cy="5404114"/>
            </a:xfrm>
            <a:custGeom>
              <a:avLst/>
              <a:gdLst>
                <a:gd name="connsiteX0" fmla="*/ 6080244 w 6114514"/>
                <a:gd name="connsiteY0" fmla="*/ 4942336 h 5404114"/>
                <a:gd name="connsiteX1" fmla="*/ 12667 w 6114514"/>
                <a:gd name="connsiteY1" fmla="*/ 5367307 h 5404114"/>
                <a:gd name="connsiteX2" fmla="*/ 12667 w 6114514"/>
                <a:gd name="connsiteY2" fmla="*/ 5392679 h 5404114"/>
                <a:gd name="connsiteX3" fmla="*/ 6095467 w 6114514"/>
                <a:gd name="connsiteY3" fmla="*/ 4966439 h 5404114"/>
                <a:gd name="connsiteX4" fmla="*/ 6108153 w 6114514"/>
                <a:gd name="connsiteY4" fmla="*/ 4966439 h 5404114"/>
                <a:gd name="connsiteX5" fmla="*/ 5761833 w 6114514"/>
                <a:gd name="connsiteY5" fmla="*/ 12667 h 5404114"/>
                <a:gd name="connsiteX6" fmla="*/ 5736462 w 6114514"/>
                <a:gd name="connsiteY6" fmla="*/ 12667 h 540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4514" h="5404114">
                  <a:moveTo>
                    <a:pt x="6080244" y="4942336"/>
                  </a:moveTo>
                  <a:lnTo>
                    <a:pt x="12667" y="5367307"/>
                  </a:lnTo>
                  <a:lnTo>
                    <a:pt x="12667" y="5392679"/>
                  </a:lnTo>
                  <a:lnTo>
                    <a:pt x="6095467" y="4966439"/>
                  </a:lnTo>
                  <a:lnTo>
                    <a:pt x="6108153" y="4966439"/>
                  </a:lnTo>
                  <a:lnTo>
                    <a:pt x="5761833" y="12667"/>
                  </a:lnTo>
                  <a:lnTo>
                    <a:pt x="5736462" y="12667"/>
                  </a:lnTo>
                  <a:close/>
                </a:path>
              </a:pathLst>
            </a:custGeom>
            <a:solidFill>
              <a:schemeClr val="bg1"/>
            </a:solidFill>
            <a:ln w="12681" cap="flat">
              <a:noFill/>
              <a:prstDash val="solid"/>
              <a:miter/>
            </a:ln>
          </p:spPr>
          <p:txBody>
            <a:bodyPr rtlCol="0" anchor="ctr"/>
            <a:lstStyle/>
            <a:p>
              <a:endParaRPr lang="ru-RU" dirty="0"/>
            </a:p>
          </p:txBody>
        </p:sp>
      </p:grpSp>
      <p:sp>
        <p:nvSpPr>
          <p:cNvPr id="27" name="Picture Placeholder 26">
            <a:extLst>
              <a:ext uri="{FF2B5EF4-FFF2-40B4-BE49-F238E27FC236}">
                <a16:creationId xmlns:a16="http://schemas.microsoft.com/office/drawing/2014/main" id="{BBA8375B-3CE5-468D-91DF-8151963A9531}"/>
              </a:ext>
            </a:extLst>
          </p:cNvPr>
          <p:cNvSpPr>
            <a:spLocks noGrp="1"/>
          </p:cNvSpPr>
          <p:nvPr>
            <p:ph type="pic" sz="quarter" idx="15"/>
          </p:nvPr>
        </p:nvSpPr>
        <p:spPr>
          <a:xfrm>
            <a:off x="-694" y="0"/>
            <a:ext cx="6065966" cy="5355825"/>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966" h="5408602">
                <a:moveTo>
                  <a:pt x="693" y="5408602"/>
                </a:moveTo>
                <a:cubicBezTo>
                  <a:pt x="4546" y="3609465"/>
                  <a:pt x="-2683" y="1799137"/>
                  <a:pt x="1170" y="0"/>
                </a:cubicBezTo>
                <a:lnTo>
                  <a:pt x="5725098" y="841"/>
                </a:lnTo>
                <a:lnTo>
                  <a:pt x="6065966" y="4979386"/>
                </a:lnTo>
                <a:lnTo>
                  <a:pt x="693" y="5408602"/>
                </a:lnTo>
                <a:close/>
              </a:path>
            </a:pathLst>
          </a:custGeom>
          <a:ln>
            <a:noFill/>
          </a:ln>
        </p:spPr>
        <p:txBody>
          <a:bodyPr anchor="ctr" anchorCtr="0">
            <a:normAutofit/>
          </a:bodyPr>
          <a:lstStyle>
            <a:lvl1pPr marL="0" indent="0" algn="ctr">
              <a:buNone/>
              <a:defRPr sz="1400"/>
            </a:lvl1pPr>
          </a:lstStyle>
          <a:p>
            <a:r>
              <a:rPr lang="en-US"/>
              <a:t>Click icon to add picture</a:t>
            </a:r>
            <a:endParaRPr lang="ru-RU" dirty="0"/>
          </a:p>
        </p:txBody>
      </p:sp>
    </p:spTree>
    <p:extLst>
      <p:ext uri="{BB962C8B-B14F-4D97-AF65-F5344CB8AC3E}">
        <p14:creationId xmlns:p14="http://schemas.microsoft.com/office/powerpoint/2010/main" val="421424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grpSp>
        <p:nvGrpSpPr>
          <p:cNvPr id="18" name="Graphic 16">
            <a:extLst>
              <a:ext uri="{FF2B5EF4-FFF2-40B4-BE49-F238E27FC236}">
                <a16:creationId xmlns:a16="http://schemas.microsoft.com/office/drawing/2014/main" id="{6E486D59-536F-433A-BA1F-E5D8171D28EE}"/>
              </a:ext>
            </a:extLst>
          </p:cNvPr>
          <p:cNvGrpSpPr/>
          <p:nvPr userDrawn="1"/>
        </p:nvGrpSpPr>
        <p:grpSpPr>
          <a:xfrm>
            <a:off x="10962579" y="5678327"/>
            <a:ext cx="1234800" cy="1051200"/>
            <a:chOff x="5626893" y="3026568"/>
            <a:chExt cx="937260" cy="800760"/>
          </a:xfrm>
        </p:grpSpPr>
        <p:sp>
          <p:nvSpPr>
            <p:cNvPr id="19" name="Freeform: Shape 18">
              <a:extLst>
                <a:ext uri="{FF2B5EF4-FFF2-40B4-BE49-F238E27FC236}">
                  <a16:creationId xmlns:a16="http://schemas.microsoft.com/office/drawing/2014/main" id="{A58001F8-106A-42FB-834D-9A42C409CE0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20" name="Freeform: Shape 19">
              <a:extLst>
                <a:ext uri="{FF2B5EF4-FFF2-40B4-BE49-F238E27FC236}">
                  <a16:creationId xmlns:a16="http://schemas.microsoft.com/office/drawing/2014/main" id="{12C44DFF-8C15-44EB-9668-D72BDBCAC7EB}"/>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3" name="Text Placeholder 2">
            <a:extLst>
              <a:ext uri="{FF2B5EF4-FFF2-40B4-BE49-F238E27FC236}">
                <a16:creationId xmlns:a16="http://schemas.microsoft.com/office/drawing/2014/main" id="{69CEAA8A-68C1-422B-827F-B9BB0A5DBA9F}"/>
              </a:ext>
            </a:extLst>
          </p:cNvPr>
          <p:cNvSpPr>
            <a:spLocks noGrp="1"/>
          </p:cNvSpPr>
          <p:nvPr>
            <p:ph type="body" idx="1" hasCustomPrompt="1"/>
          </p:nvPr>
        </p:nvSpPr>
        <p:spPr>
          <a:xfrm>
            <a:off x="1032739" y="2647949"/>
            <a:ext cx="459360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Section 1 Title</a:t>
            </a:r>
          </a:p>
        </p:txBody>
      </p:sp>
      <p:sp>
        <p:nvSpPr>
          <p:cNvPr id="4" name="Content Placeholder 3">
            <a:extLst>
              <a:ext uri="{FF2B5EF4-FFF2-40B4-BE49-F238E27FC236}">
                <a16:creationId xmlns:a16="http://schemas.microsoft.com/office/drawing/2014/main" id="{C7EF9F20-7EC3-4301-8D75-2F88B498A5B5}"/>
              </a:ext>
            </a:extLst>
          </p:cNvPr>
          <p:cNvSpPr>
            <a:spLocks noGrp="1"/>
          </p:cNvSpPr>
          <p:nvPr>
            <p:ph sz="half" idx="2"/>
          </p:nvPr>
        </p:nvSpPr>
        <p:spPr>
          <a:xfrm>
            <a:off x="1030139" y="3248025"/>
            <a:ext cx="4573338"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a:t>Edit Master text styles</a:t>
            </a:r>
          </a:p>
          <a:p>
            <a:pPr lvl="1"/>
            <a:r>
              <a:rPr lang="en-US"/>
              <a:t>Second level</a:t>
            </a:r>
          </a:p>
        </p:txBody>
      </p:sp>
      <p:sp>
        <p:nvSpPr>
          <p:cNvPr id="8" name="Footer Placeholder 7">
            <a:extLst>
              <a:ext uri="{FF2B5EF4-FFF2-40B4-BE49-F238E27FC236}">
                <a16:creationId xmlns:a16="http://schemas.microsoft.com/office/drawing/2014/main" id="{701F359F-D118-4F66-A9AB-3A95DC285386}"/>
              </a:ext>
            </a:extLst>
          </p:cNvPr>
          <p:cNvSpPr>
            <a:spLocks noGrp="1"/>
          </p:cNvSpPr>
          <p:nvPr>
            <p:ph type="ftr" sz="quarter" idx="11"/>
          </p:nvPr>
        </p:nvSpPr>
        <p:spPr/>
        <p:txBody>
          <a:bodyPr/>
          <a:lstStyle/>
          <a:p>
            <a:r>
              <a:rPr lang="en-US" dirty="0"/>
              <a:t>ADD A FOOTER</a:t>
            </a:r>
            <a:endParaRPr lang="ru-RU" dirty="0"/>
          </a:p>
        </p:txBody>
      </p:sp>
      <p:sp>
        <p:nvSpPr>
          <p:cNvPr id="9" name="Slide Number Placeholder 8">
            <a:extLst>
              <a:ext uri="{FF2B5EF4-FFF2-40B4-BE49-F238E27FC236}">
                <a16:creationId xmlns:a16="http://schemas.microsoft.com/office/drawing/2014/main" id="{068CC05F-AFDC-44E7-8014-867EBAC64F3F}"/>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10" name="Graphic 23">
            <a:extLst>
              <a:ext uri="{FF2B5EF4-FFF2-40B4-BE49-F238E27FC236}">
                <a16:creationId xmlns:a16="http://schemas.microsoft.com/office/drawing/2014/main" id="{69BE7BF4-3069-409E-BFA9-64375BC3D04B}"/>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11" name="Graphic 6">
            <a:extLst>
              <a:ext uri="{FF2B5EF4-FFF2-40B4-BE49-F238E27FC236}">
                <a16:creationId xmlns:a16="http://schemas.microsoft.com/office/drawing/2014/main" id="{F3C766CD-B979-4D7C-8A2C-417E79767E3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13" name="Title 1">
            <a:extLst>
              <a:ext uri="{FF2B5EF4-FFF2-40B4-BE49-F238E27FC236}">
                <a16:creationId xmlns:a16="http://schemas.microsoft.com/office/drawing/2014/main" id="{D10447CE-8352-418F-9BA9-B6C2160B9376}"/>
              </a:ext>
            </a:extLst>
          </p:cNvPr>
          <p:cNvSpPr>
            <a:spLocks noGrp="1"/>
          </p:cNvSpPr>
          <p:nvPr>
            <p:ph type="title" hasCustomPrompt="1"/>
          </p:nvPr>
        </p:nvSpPr>
        <p:spPr>
          <a:xfrm rot="-360000">
            <a:off x="830561" y="849316"/>
            <a:ext cx="3923299" cy="1042492"/>
          </a:xfrm>
        </p:spPr>
        <p:txBody>
          <a:bodyPr/>
          <a:lstStyle>
            <a:lvl1pPr>
              <a:defRPr>
                <a:solidFill>
                  <a:schemeClr val="bg1"/>
                </a:solidFill>
              </a:defRPr>
            </a:lvl1pPr>
          </a:lstStyle>
          <a:p>
            <a:r>
              <a:rPr lang="en-US" dirty="0"/>
              <a:t>Comparison</a:t>
            </a:r>
            <a:endParaRPr lang="ru-RU" dirty="0"/>
          </a:p>
        </p:txBody>
      </p:sp>
      <p:sp>
        <p:nvSpPr>
          <p:cNvPr id="15" name="Text Placeholder 2">
            <a:extLst>
              <a:ext uri="{FF2B5EF4-FFF2-40B4-BE49-F238E27FC236}">
                <a16:creationId xmlns:a16="http://schemas.microsoft.com/office/drawing/2014/main" id="{D440566B-A9B8-43D7-AF31-EC51D5850D00}"/>
              </a:ext>
            </a:extLst>
          </p:cNvPr>
          <p:cNvSpPr>
            <a:spLocks noGrp="1"/>
          </p:cNvSpPr>
          <p:nvPr>
            <p:ph type="body" idx="13" hasCustomPrompt="1"/>
          </p:nvPr>
        </p:nvSpPr>
        <p:spPr>
          <a:xfrm>
            <a:off x="6207364" y="2647949"/>
            <a:ext cx="507601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Section 1 Title</a:t>
            </a:r>
          </a:p>
        </p:txBody>
      </p:sp>
      <p:sp>
        <p:nvSpPr>
          <p:cNvPr id="16" name="Content Placeholder 3">
            <a:extLst>
              <a:ext uri="{FF2B5EF4-FFF2-40B4-BE49-F238E27FC236}">
                <a16:creationId xmlns:a16="http://schemas.microsoft.com/office/drawing/2014/main" id="{159211AA-05DE-48A1-97CC-3BE597E71490}"/>
              </a:ext>
            </a:extLst>
          </p:cNvPr>
          <p:cNvSpPr>
            <a:spLocks noGrp="1"/>
          </p:cNvSpPr>
          <p:nvPr>
            <p:ph sz="half" idx="14"/>
          </p:nvPr>
        </p:nvSpPr>
        <p:spPr>
          <a:xfrm>
            <a:off x="6207363" y="3248025"/>
            <a:ext cx="5073411"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a:t>Edit Master text styles</a:t>
            </a:r>
          </a:p>
          <a:p>
            <a:pPr lvl="1"/>
            <a:r>
              <a:rPr lang="en-US"/>
              <a:t>Second level</a:t>
            </a:r>
          </a:p>
        </p:txBody>
      </p:sp>
      <p:sp>
        <p:nvSpPr>
          <p:cNvPr id="17" name="Text Placeholder 2">
            <a:extLst>
              <a:ext uri="{FF2B5EF4-FFF2-40B4-BE49-F238E27FC236}">
                <a16:creationId xmlns:a16="http://schemas.microsoft.com/office/drawing/2014/main" id="{79FCC9E8-58D0-4280-842F-285B2710BA14}"/>
              </a:ext>
            </a:extLst>
          </p:cNvPr>
          <p:cNvSpPr>
            <a:spLocks noGrp="1"/>
          </p:cNvSpPr>
          <p:nvPr>
            <p:ph type="body" idx="15" hasCustomPrompt="1"/>
          </p:nvPr>
        </p:nvSpPr>
        <p:spPr>
          <a:xfrm>
            <a:off x="5676900" y="1374622"/>
            <a:ext cx="5202936" cy="1115568"/>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2" name="Freeform: Shape 21">
            <a:extLst>
              <a:ext uri="{FF2B5EF4-FFF2-40B4-BE49-F238E27FC236}">
                <a16:creationId xmlns:a16="http://schemas.microsoft.com/office/drawing/2014/main" id="{0313A844-31D3-4D0D-8043-C498865AF65B}"/>
              </a:ext>
            </a:extLst>
          </p:cNvPr>
          <p:cNvSpPr/>
          <p:nvPr/>
        </p:nvSpPr>
        <p:spPr>
          <a:xfrm>
            <a:off x="4200902"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ru-RU" dirty="0"/>
          </a:p>
        </p:txBody>
      </p:sp>
      <p:sp>
        <p:nvSpPr>
          <p:cNvPr id="23" name="Freeform: Shape 22">
            <a:extLst>
              <a:ext uri="{FF2B5EF4-FFF2-40B4-BE49-F238E27FC236}">
                <a16:creationId xmlns:a16="http://schemas.microsoft.com/office/drawing/2014/main" id="{8948DAA4-D083-418A-B253-F1F56A7613B3}"/>
              </a:ext>
            </a:extLst>
          </p:cNvPr>
          <p:cNvSpPr/>
          <p:nvPr/>
        </p:nvSpPr>
        <p:spPr>
          <a:xfrm>
            <a:off x="4406705"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cstate="email">
              <a:extLst>
                <a:ext uri="{28A0092B-C50C-407E-A947-70E740481C1C}">
                  <a14:useLocalDpi xmlns:a14="http://schemas.microsoft.com/office/drawing/2010/main"/>
                </a:ext>
              </a:extLst>
            </a:blip>
            <a:srcRect/>
            <a:stretch>
              <a:fillRect t="10702" r="5240"/>
            </a:stretch>
          </a:blipFill>
          <a:ln w="12664" cap="flat">
            <a:noFill/>
            <a:prstDash val="solid"/>
            <a:miter/>
          </a:ln>
        </p:spPr>
        <p:txBody>
          <a:bodyPr rtlCol="0" anchor="ctr"/>
          <a:lstStyle/>
          <a:p>
            <a:endParaRPr lang="ru-RU" dirty="0"/>
          </a:p>
        </p:txBody>
      </p:sp>
    </p:spTree>
    <p:extLst>
      <p:ext uri="{BB962C8B-B14F-4D97-AF65-F5344CB8AC3E}">
        <p14:creationId xmlns:p14="http://schemas.microsoft.com/office/powerpoint/2010/main" val="353897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dirty="0"/>
              <a:t>Chart Slide</a:t>
            </a:r>
            <a:endParaRPr lang="ru-RU" dirty="0"/>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2755778"/>
            <a:ext cx="2724912" cy="2267712"/>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23" name="Chart Placeholder 21">
            <a:extLst>
              <a:ext uri="{FF2B5EF4-FFF2-40B4-BE49-F238E27FC236}">
                <a16:creationId xmlns:a16="http://schemas.microsoft.com/office/drawing/2014/main" id="{DD959D31-8095-4F0E-8AA3-33ABE262D130}"/>
              </a:ext>
            </a:extLst>
          </p:cNvPr>
          <p:cNvSpPr>
            <a:spLocks noGrp="1"/>
          </p:cNvSpPr>
          <p:nvPr>
            <p:ph type="chart" sz="quarter" idx="14"/>
          </p:nvPr>
        </p:nvSpPr>
        <p:spPr>
          <a:xfrm>
            <a:off x="5159375" y="1347788"/>
            <a:ext cx="6121400" cy="4090987"/>
          </a:xfrm>
        </p:spPr>
        <p:txBody>
          <a:bodyPr anchor="ctr" anchorCtr="0">
            <a:normAutofit/>
          </a:bodyPr>
          <a:lstStyle>
            <a:lvl1pPr marL="0" indent="0" algn="ctr">
              <a:buNone/>
              <a:defRPr sz="1400"/>
            </a:lvl1pPr>
          </a:lstStyle>
          <a:p>
            <a:r>
              <a:rPr lang="en-US"/>
              <a:t>Click icon to add chart</a:t>
            </a:r>
            <a:endParaRPr lang="ru-RU"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ru-RU"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cstate="email">
              <a:extLst>
                <a:ext uri="{28A0092B-C50C-407E-A947-70E740481C1C}">
                  <a14:useLocalDpi xmlns:a14="http://schemas.microsoft.com/office/drawing/2010/main"/>
                </a:ext>
              </a:extLst>
            </a:blip>
            <a:srcRect/>
            <a:stretch>
              <a:fillRect l="10565" b="10226"/>
            </a:stretch>
          </a:blipFill>
          <a:ln w="12700" cap="flat">
            <a:noFill/>
            <a:prstDash val="solid"/>
            <a:miter/>
          </a:ln>
        </p:spPr>
        <p:txBody>
          <a:bodyPr rtlCol="0" anchor="ctr"/>
          <a:lstStyle/>
          <a:p>
            <a:endParaRPr lang="ru-RU" dirty="0"/>
          </a:p>
        </p:txBody>
      </p:sp>
    </p:spTree>
    <p:extLst>
      <p:ext uri="{BB962C8B-B14F-4D97-AF65-F5344CB8AC3E}">
        <p14:creationId xmlns:p14="http://schemas.microsoft.com/office/powerpoint/2010/main" val="197984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dirty="0"/>
              <a:t>ADD A FOOTER</a:t>
            </a:r>
            <a:endParaRPr lang="ru-RU" dirty="0"/>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ru-RU"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ru-RU"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dirty="0"/>
              <a:t>Table Slide</a:t>
            </a:r>
            <a:endParaRPr lang="ru-RU" dirty="0"/>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3314576"/>
            <a:ext cx="3200400" cy="1700784"/>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15" name="Table Placeholder 14">
            <a:extLst>
              <a:ext uri="{FF2B5EF4-FFF2-40B4-BE49-F238E27FC236}">
                <a16:creationId xmlns:a16="http://schemas.microsoft.com/office/drawing/2014/main" id="{7658F6E5-229A-4857-8140-782AA94211B5}"/>
              </a:ext>
            </a:extLst>
          </p:cNvPr>
          <p:cNvSpPr>
            <a:spLocks noGrp="1"/>
          </p:cNvSpPr>
          <p:nvPr>
            <p:ph type="tbl" sz="quarter" idx="13"/>
          </p:nvPr>
        </p:nvSpPr>
        <p:spPr>
          <a:xfrm>
            <a:off x="5159375" y="1347788"/>
            <a:ext cx="6121400" cy="4090987"/>
          </a:xfrm>
        </p:spPr>
        <p:txBody>
          <a:bodyPr anchor="ctr" anchorCtr="0">
            <a:normAutofit/>
          </a:bodyPr>
          <a:lstStyle>
            <a:lvl1pPr marL="0" indent="0" algn="ctr">
              <a:buNone/>
              <a:defRPr sz="1400"/>
            </a:lvl1pPr>
          </a:lstStyle>
          <a:p>
            <a:r>
              <a:rPr lang="en-US"/>
              <a:t>Click icon to add table</a:t>
            </a:r>
            <a:endParaRPr lang="ru-RU" dirty="0"/>
          </a:p>
        </p:txBody>
      </p:sp>
      <p:sp>
        <p:nvSpPr>
          <p:cNvPr id="17" name="Freeform: Shape 16">
            <a:extLst>
              <a:ext uri="{FF2B5EF4-FFF2-40B4-BE49-F238E27FC236}">
                <a16:creationId xmlns:a16="http://schemas.microsoft.com/office/drawing/2014/main" id="{9FB4E85B-0FE6-4367-8B3F-4F3B5621BF3B}"/>
              </a:ext>
            </a:extLst>
          </p:cNvPr>
          <p:cNvSpPr/>
          <p:nvPr/>
        </p:nvSpPr>
        <p:spPr>
          <a:xfrm>
            <a:off x="2641930"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ru-RU" dirty="0"/>
          </a:p>
        </p:txBody>
      </p:sp>
      <p:sp>
        <p:nvSpPr>
          <p:cNvPr id="18" name="Freeform: Shape 17">
            <a:extLst>
              <a:ext uri="{FF2B5EF4-FFF2-40B4-BE49-F238E27FC236}">
                <a16:creationId xmlns:a16="http://schemas.microsoft.com/office/drawing/2014/main" id="{6AC08F80-E4EE-498F-927C-7F97FBA89C96}"/>
              </a:ext>
            </a:extLst>
          </p:cNvPr>
          <p:cNvSpPr/>
          <p:nvPr/>
        </p:nvSpPr>
        <p:spPr>
          <a:xfrm>
            <a:off x="2847733"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cstate="email">
              <a:extLst>
                <a:ext uri="{28A0092B-C50C-407E-A947-70E740481C1C}">
                  <a14:useLocalDpi xmlns:a14="http://schemas.microsoft.com/office/drawing/2010/main"/>
                </a:ext>
              </a:extLst>
            </a:blip>
            <a:srcRect/>
            <a:stretch>
              <a:fillRect t="10702" r="6336"/>
            </a:stretch>
          </a:blipFill>
          <a:ln w="12664" cap="flat">
            <a:noFill/>
            <a:prstDash val="solid"/>
            <a:miter/>
          </a:ln>
        </p:spPr>
        <p:txBody>
          <a:bodyPr rtlCol="0" anchor="ctr"/>
          <a:lstStyle/>
          <a:p>
            <a:endParaRPr lang="ru-RU" dirty="0"/>
          </a:p>
        </p:txBody>
      </p:sp>
    </p:spTree>
    <p:extLst>
      <p:ext uri="{BB962C8B-B14F-4D97-AF65-F5344CB8AC3E}">
        <p14:creationId xmlns:p14="http://schemas.microsoft.com/office/powerpoint/2010/main" val="4200568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grpSp>
        <p:nvGrpSpPr>
          <p:cNvPr id="6" name="Graphic 16">
            <a:extLst>
              <a:ext uri="{FF2B5EF4-FFF2-40B4-BE49-F238E27FC236}">
                <a16:creationId xmlns:a16="http://schemas.microsoft.com/office/drawing/2014/main" id="{A6C11E25-2AF0-4EBF-905C-81BDCFB5E4C8}"/>
              </a:ext>
            </a:extLst>
          </p:cNvPr>
          <p:cNvGrpSpPr/>
          <p:nvPr userDrawn="1"/>
        </p:nvGrpSpPr>
        <p:grpSpPr>
          <a:xfrm>
            <a:off x="10962579" y="5678327"/>
            <a:ext cx="1234800" cy="1051200"/>
            <a:chOff x="5626893" y="3026568"/>
            <a:chExt cx="937260" cy="800760"/>
          </a:xfrm>
        </p:grpSpPr>
        <p:sp>
          <p:nvSpPr>
            <p:cNvPr id="7" name="Freeform: Shape 6">
              <a:extLst>
                <a:ext uri="{FF2B5EF4-FFF2-40B4-BE49-F238E27FC236}">
                  <a16:creationId xmlns:a16="http://schemas.microsoft.com/office/drawing/2014/main" id="{9D892266-5EB4-4DE9-BB23-F21047C71611}"/>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8" name="Freeform: Shape 7">
              <a:extLst>
                <a:ext uri="{FF2B5EF4-FFF2-40B4-BE49-F238E27FC236}">
                  <a16:creationId xmlns:a16="http://schemas.microsoft.com/office/drawing/2014/main" id="{ADD8BBD5-9B7C-4CF3-9606-41DC9C0151B9}"/>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3" name="Footer Placeholder 2">
            <a:extLst>
              <a:ext uri="{FF2B5EF4-FFF2-40B4-BE49-F238E27FC236}">
                <a16:creationId xmlns:a16="http://schemas.microsoft.com/office/drawing/2014/main" id="{4C97017C-1C1C-4B7D-A1F6-792FC58C89C0}"/>
              </a:ext>
            </a:extLst>
          </p:cNvPr>
          <p:cNvSpPr>
            <a:spLocks noGrp="1"/>
          </p:cNvSpPr>
          <p:nvPr>
            <p:ph type="ftr" sz="quarter" idx="11"/>
          </p:nvPr>
        </p:nvSpPr>
        <p:spPr/>
        <p:txBody>
          <a:bodyPr/>
          <a:lstStyle/>
          <a:p>
            <a:r>
              <a:rPr lang="en-US" dirty="0"/>
              <a:t>ADD A FOOTER</a:t>
            </a:r>
            <a:endParaRPr lang="ru-RU" dirty="0"/>
          </a:p>
        </p:txBody>
      </p:sp>
      <p:sp>
        <p:nvSpPr>
          <p:cNvPr id="4" name="Slide Number Placeholder 3">
            <a:extLst>
              <a:ext uri="{FF2B5EF4-FFF2-40B4-BE49-F238E27FC236}">
                <a16:creationId xmlns:a16="http://schemas.microsoft.com/office/drawing/2014/main" id="{1247CDBA-2DF6-4122-86A8-F7C1A6444675}"/>
              </a:ext>
            </a:extLst>
          </p:cNvPr>
          <p:cNvSpPr>
            <a:spLocks noGrp="1"/>
          </p:cNvSpPr>
          <p:nvPr>
            <p:ph type="sldNum" sz="quarter" idx="12"/>
          </p:nvPr>
        </p:nvSpPr>
        <p:spPr/>
        <p:txBody>
          <a:bodyPr/>
          <a:lstStyle/>
          <a:p>
            <a:fld id="{98C0CDE5-970C-4CC4-BF43-0DA127E73E82}" type="slidenum">
              <a:rPr lang="ru-RU" smtClean="0"/>
              <a:t>‹#›</a:t>
            </a:fld>
            <a:endParaRPr lang="ru-RU" dirty="0"/>
          </a:p>
        </p:txBody>
      </p:sp>
      <p:grpSp>
        <p:nvGrpSpPr>
          <p:cNvPr id="9" name="Graphic 4">
            <a:extLst>
              <a:ext uri="{FF2B5EF4-FFF2-40B4-BE49-F238E27FC236}">
                <a16:creationId xmlns:a16="http://schemas.microsoft.com/office/drawing/2014/main" id="{EA075FD4-B92A-4706-AF9F-516E4D97661A}"/>
              </a:ext>
            </a:extLst>
          </p:cNvPr>
          <p:cNvGrpSpPr/>
          <p:nvPr/>
        </p:nvGrpSpPr>
        <p:grpSpPr>
          <a:xfrm>
            <a:off x="3101009" y="-12694"/>
            <a:ext cx="9094808" cy="5689901"/>
            <a:chOff x="227974" y="-12694"/>
            <a:chExt cx="11967843" cy="5689901"/>
          </a:xfrm>
        </p:grpSpPr>
        <p:sp>
          <p:nvSpPr>
            <p:cNvPr id="10" name="Freeform: Shape 9">
              <a:extLst>
                <a:ext uri="{FF2B5EF4-FFF2-40B4-BE49-F238E27FC236}">
                  <a16:creationId xmlns:a16="http://schemas.microsoft.com/office/drawing/2014/main" id="{CC47232B-AA36-4054-91B9-8A58B1EB5A7C}"/>
                </a:ext>
              </a:extLst>
            </p:cNvPr>
            <p:cNvSpPr/>
            <p:nvPr/>
          </p:nvSpPr>
          <p:spPr>
            <a:xfrm>
              <a:off x="227974" y="-12694"/>
              <a:ext cx="2146414" cy="5677200"/>
            </a:xfrm>
            <a:custGeom>
              <a:avLst/>
              <a:gdLst>
                <a:gd name="connsiteX0" fmla="*/ 1684102 w 2146413"/>
                <a:gd name="connsiteY0" fmla="*/ 12694 h 5677200"/>
                <a:gd name="connsiteX1" fmla="*/ 12694 w 2146413"/>
                <a:gd name="connsiteY1" fmla="*/ 508020 h 5677200"/>
                <a:gd name="connsiteX2" fmla="*/ 1184966 w 2146413"/>
                <a:gd name="connsiteY2" fmla="*/ 5677194 h 5677200"/>
                <a:gd name="connsiteX3" fmla="*/ 2136246 w 2146413"/>
                <a:gd name="connsiteY3" fmla="*/ 5494304 h 5677200"/>
                <a:gd name="connsiteX4" fmla="*/ 1945736 w 2146413"/>
                <a:gd name="connsiteY4" fmla="*/ 12694 h 5677200"/>
                <a:gd name="connsiteX5" fmla="*/ 1684102 w 2146413"/>
                <a:gd name="connsiteY5" fmla="*/ 12694 h 567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6413" h="5677200">
                  <a:moveTo>
                    <a:pt x="1684102" y="12694"/>
                  </a:moveTo>
                  <a:cubicBezTo>
                    <a:pt x="1158295" y="151131"/>
                    <a:pt x="12694" y="508020"/>
                    <a:pt x="12694" y="508020"/>
                  </a:cubicBezTo>
                  <a:cubicBezTo>
                    <a:pt x="12694" y="508020"/>
                    <a:pt x="764574" y="1905094"/>
                    <a:pt x="1184966" y="5677194"/>
                  </a:cubicBezTo>
                  <a:cubicBezTo>
                    <a:pt x="1404688" y="5606070"/>
                    <a:pt x="2136246" y="5494304"/>
                    <a:pt x="2136246" y="5494304"/>
                  </a:cubicBezTo>
                  <a:cubicBezTo>
                    <a:pt x="2136246" y="5494304"/>
                    <a:pt x="1963517" y="568983"/>
                    <a:pt x="1945736" y="12694"/>
                  </a:cubicBezTo>
                  <a:lnTo>
                    <a:pt x="1684102" y="12694"/>
                  </a:lnTo>
                  <a:close/>
                </a:path>
              </a:pathLst>
            </a:custGeom>
            <a:gradFill>
              <a:gsLst>
                <a:gs pos="0">
                  <a:schemeClr val="accent5">
                    <a:alpha val="5000"/>
                  </a:schemeClr>
                </a:gs>
                <a:gs pos="100000">
                  <a:schemeClr val="accent5"/>
                </a:gs>
              </a:gsLst>
              <a:lin ang="360000" scaled="0"/>
            </a:gradFill>
            <a:ln w="12693" cap="flat">
              <a:noFill/>
              <a:prstDash val="solid"/>
              <a:miter/>
            </a:ln>
          </p:spPr>
          <p:txBody>
            <a:bodyPr rtlCol="0" anchor="ctr"/>
            <a:lstStyle/>
            <a:p>
              <a:endParaRPr lang="ru-RU" dirty="0"/>
            </a:p>
          </p:txBody>
        </p:sp>
        <p:sp>
          <p:nvSpPr>
            <p:cNvPr id="11" name="Freeform: Shape 10">
              <a:extLst>
                <a:ext uri="{FF2B5EF4-FFF2-40B4-BE49-F238E27FC236}">
                  <a16:creationId xmlns:a16="http://schemas.microsoft.com/office/drawing/2014/main" id="{A10FD2C3-F226-42E6-A01E-50BAFB037D89}"/>
                </a:ext>
              </a:extLst>
            </p:cNvPr>
            <p:cNvSpPr/>
            <p:nvPr/>
          </p:nvSpPr>
          <p:spPr>
            <a:xfrm>
              <a:off x="866818" y="-12694"/>
              <a:ext cx="11328999" cy="5689901"/>
            </a:xfrm>
            <a:custGeom>
              <a:avLst/>
              <a:gdLst>
                <a:gd name="connsiteX0" fmla="*/ 11322642 w 11328999"/>
                <a:gd name="connsiteY0" fmla="*/ 4653519 h 5689900"/>
                <a:gd name="connsiteX1" fmla="*/ 11322642 w 11328999"/>
                <a:gd name="connsiteY1" fmla="*/ 12694 h 5689900"/>
                <a:gd name="connsiteX2" fmla="*/ 12694 w 11328999"/>
                <a:gd name="connsiteY2" fmla="*/ 12694 h 5689900"/>
                <a:gd name="connsiteX3" fmla="*/ 560093 w 11328999"/>
                <a:gd name="connsiteY3" fmla="*/ 5689894 h 5689900"/>
              </a:gdLst>
              <a:ahLst/>
              <a:cxnLst>
                <a:cxn ang="0">
                  <a:pos x="connsiteX0" y="connsiteY0"/>
                </a:cxn>
                <a:cxn ang="0">
                  <a:pos x="connsiteX1" y="connsiteY1"/>
                </a:cxn>
                <a:cxn ang="0">
                  <a:pos x="connsiteX2" y="connsiteY2"/>
                </a:cxn>
                <a:cxn ang="0">
                  <a:pos x="connsiteX3" y="connsiteY3"/>
                </a:cxn>
              </a:cxnLst>
              <a:rect l="l" t="t" r="r" b="b"/>
              <a:pathLst>
                <a:path w="11328999" h="5689900">
                  <a:moveTo>
                    <a:pt x="11322642" y="4653519"/>
                  </a:moveTo>
                  <a:lnTo>
                    <a:pt x="11322642" y="12694"/>
                  </a:lnTo>
                  <a:lnTo>
                    <a:pt x="12694" y="12694"/>
                  </a:lnTo>
                  <a:lnTo>
                    <a:pt x="560093" y="5689894"/>
                  </a:lnTo>
                  <a:close/>
                </a:path>
              </a:pathLst>
            </a:custGeom>
            <a:gradFill>
              <a:gsLst>
                <a:gs pos="0">
                  <a:schemeClr val="accent5"/>
                </a:gs>
                <a:gs pos="100000">
                  <a:schemeClr val="bg2"/>
                </a:gs>
              </a:gsLst>
              <a:lin ang="360000" scaled="0"/>
            </a:gradFill>
            <a:ln w="12693"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D326E1C1-191D-4CBC-9151-C6FB8AFCA679}"/>
                </a:ext>
              </a:extLst>
            </p:cNvPr>
            <p:cNvSpPr/>
            <p:nvPr/>
          </p:nvSpPr>
          <p:spPr>
            <a:xfrm>
              <a:off x="1152583" y="-12694"/>
              <a:ext cx="11036884" cy="5410486"/>
            </a:xfrm>
            <a:custGeom>
              <a:avLst/>
              <a:gdLst>
                <a:gd name="connsiteX0" fmla="*/ 11036877 w 11036883"/>
                <a:gd name="connsiteY0" fmla="*/ 4372834 h 5410485"/>
                <a:gd name="connsiteX1" fmla="*/ 555013 w 11036883"/>
                <a:gd name="connsiteY1" fmla="*/ 5382538 h 5410485"/>
                <a:gd name="connsiteX2" fmla="*/ 38095 w 11036883"/>
                <a:gd name="connsiteY2" fmla="*/ 12694 h 5410485"/>
                <a:gd name="connsiteX3" fmla="*/ 12694 w 11036883"/>
                <a:gd name="connsiteY3" fmla="*/ 12694 h 5410485"/>
                <a:gd name="connsiteX4" fmla="*/ 530881 w 11036883"/>
                <a:gd name="connsiteY4" fmla="*/ 5396509 h 5410485"/>
                <a:gd name="connsiteX5" fmla="*/ 532151 w 11036883"/>
                <a:gd name="connsiteY5" fmla="*/ 5409209 h 5410485"/>
                <a:gd name="connsiteX6" fmla="*/ 11036877 w 11036883"/>
                <a:gd name="connsiteY6" fmla="*/ 4398236 h 541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36883" h="5410485">
                  <a:moveTo>
                    <a:pt x="11036877" y="4372834"/>
                  </a:moveTo>
                  <a:lnTo>
                    <a:pt x="555013" y="5382538"/>
                  </a:lnTo>
                  <a:lnTo>
                    <a:pt x="38095" y="12694"/>
                  </a:lnTo>
                  <a:lnTo>
                    <a:pt x="12694" y="12694"/>
                  </a:lnTo>
                  <a:lnTo>
                    <a:pt x="530881" y="5396509"/>
                  </a:lnTo>
                  <a:lnTo>
                    <a:pt x="532151" y="5409209"/>
                  </a:lnTo>
                  <a:lnTo>
                    <a:pt x="11036877" y="4398236"/>
                  </a:lnTo>
                  <a:close/>
                </a:path>
              </a:pathLst>
            </a:custGeom>
            <a:solidFill>
              <a:schemeClr val="bg1"/>
            </a:solidFill>
            <a:ln w="12693" cap="flat">
              <a:noFill/>
              <a:prstDash val="solid"/>
              <a:miter/>
            </a:ln>
          </p:spPr>
          <p:txBody>
            <a:bodyPr rtlCol="0" anchor="ctr"/>
            <a:lstStyle/>
            <a:p>
              <a:endParaRPr lang="ru-RU" dirty="0"/>
            </a:p>
          </p:txBody>
        </p:sp>
      </p:grpSp>
      <p:sp>
        <p:nvSpPr>
          <p:cNvPr id="16" name="Text Placeholder 3">
            <a:extLst>
              <a:ext uri="{FF2B5EF4-FFF2-40B4-BE49-F238E27FC236}">
                <a16:creationId xmlns:a16="http://schemas.microsoft.com/office/drawing/2014/main" id="{768D53E4-BBD0-4F2E-B5E9-1CDB627A84B6}"/>
              </a:ext>
            </a:extLst>
          </p:cNvPr>
          <p:cNvSpPr>
            <a:spLocks noGrp="1"/>
          </p:cNvSpPr>
          <p:nvPr>
            <p:ph type="body" sz="half" idx="2" hasCustomPrompt="1"/>
          </p:nvPr>
        </p:nvSpPr>
        <p:spPr>
          <a:xfrm>
            <a:off x="494969" y="2282951"/>
            <a:ext cx="3055579" cy="3402714"/>
          </a:xfrm>
          <a:gradFill>
            <a:gsLst>
              <a:gs pos="0">
                <a:schemeClr val="tx2"/>
              </a:gs>
              <a:gs pos="100000">
                <a:schemeClr val="tx1"/>
              </a:gs>
            </a:gsLst>
            <a:lin ang="10800000" scaled="1"/>
          </a:gradFill>
        </p:spPr>
        <p:txBody>
          <a:bodyPr vert="horz" lIns="144000" tIns="108000" rIns="108000" bIns="108000" rtlCol="0" anchor="ctr" anchorCtr="0">
            <a:normAutofit/>
          </a:bodyPr>
          <a:lstStyle>
            <a:lvl1pPr marL="0" indent="0" algn="l">
              <a:buFont typeface="Arial" panose="020B0604020202020204" pitchFamily="34" charset="0"/>
              <a:buNone/>
              <a:defRPr lang="en-US" sz="2000" b="1">
                <a:solidFill>
                  <a:schemeClr val="bg1"/>
                </a:solidFill>
              </a:defRPr>
            </a:lvl1pPr>
          </a:lstStyle>
          <a:p>
            <a:pPr marL="228600" lvl="0" indent="-228600"/>
            <a:r>
              <a:rPr lang="en-US" dirty="0"/>
              <a:t>EDIT MASTER TEXT STYLES</a:t>
            </a:r>
          </a:p>
        </p:txBody>
      </p:sp>
      <p:sp>
        <p:nvSpPr>
          <p:cNvPr id="20" name="Picture Placeholder 19">
            <a:extLst>
              <a:ext uri="{FF2B5EF4-FFF2-40B4-BE49-F238E27FC236}">
                <a16:creationId xmlns:a16="http://schemas.microsoft.com/office/drawing/2014/main" id="{C9B40841-64AD-4F36-A387-121624847296}"/>
              </a:ext>
            </a:extLst>
          </p:cNvPr>
          <p:cNvSpPr>
            <a:spLocks noGrp="1"/>
          </p:cNvSpPr>
          <p:nvPr>
            <p:ph type="pic" idx="1"/>
          </p:nvPr>
        </p:nvSpPr>
        <p:spPr>
          <a:xfrm>
            <a:off x="3703978" y="1"/>
            <a:ext cx="8495014" cy="5685664"/>
          </a:xfrm>
          <a:custGeom>
            <a:avLst/>
            <a:gdLst>
              <a:gd name="connsiteX0" fmla="*/ 0 w 10973163"/>
              <a:gd name="connsiteY0" fmla="*/ 0 h 5778507"/>
              <a:gd name="connsiteX1" fmla="*/ 10973163 w 10973163"/>
              <a:gd name="connsiteY1" fmla="*/ 0 h 5778507"/>
              <a:gd name="connsiteX2" fmla="*/ 10973163 w 10973163"/>
              <a:gd name="connsiteY2" fmla="*/ 4708234 h 5778507"/>
              <a:gd name="connsiteX3" fmla="*/ 637629 w 10973163"/>
              <a:gd name="connsiteY3" fmla="*/ 5778507 h 5778507"/>
              <a:gd name="connsiteX4" fmla="*/ 513924 w 10973163"/>
              <a:gd name="connsiteY4" fmla="*/ 5778507 h 5778507"/>
              <a:gd name="connsiteX5" fmla="*/ 0 w 10973163"/>
              <a:gd name="connsiteY5" fmla="*/ 11 h 577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3163" h="5778507">
                <a:moveTo>
                  <a:pt x="0" y="0"/>
                </a:moveTo>
                <a:lnTo>
                  <a:pt x="10973163" y="0"/>
                </a:lnTo>
                <a:lnTo>
                  <a:pt x="10973163" y="4708234"/>
                </a:lnTo>
                <a:lnTo>
                  <a:pt x="637629" y="5778507"/>
                </a:lnTo>
                <a:lnTo>
                  <a:pt x="513924" y="5778507"/>
                </a:lnTo>
                <a:lnTo>
                  <a:pt x="0" y="11"/>
                </a:ln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5" name="Title 22">
            <a:extLst>
              <a:ext uri="{FF2B5EF4-FFF2-40B4-BE49-F238E27FC236}">
                <a16:creationId xmlns:a16="http://schemas.microsoft.com/office/drawing/2014/main" id="{A7AAB7EE-08F8-4859-95A3-BAB2909A0A3F}"/>
              </a:ext>
            </a:extLst>
          </p:cNvPr>
          <p:cNvSpPr>
            <a:spLocks noGrp="1"/>
          </p:cNvSpPr>
          <p:nvPr>
            <p:ph type="title" hasCustomPrompt="1"/>
          </p:nvPr>
        </p:nvSpPr>
        <p:spPr>
          <a:xfrm rot="-360000">
            <a:off x="-61166" y="919125"/>
            <a:ext cx="3890555" cy="1091949"/>
          </a:xfrm>
          <a:custGeom>
            <a:avLst/>
            <a:gdLst>
              <a:gd name="connsiteX0" fmla="*/ 0 w 4011780"/>
              <a:gd name="connsiteY0" fmla="*/ 916770 h 916770"/>
              <a:gd name="connsiteX1" fmla="*/ 229193 w 4011780"/>
              <a:gd name="connsiteY1" fmla="*/ 0 h 916770"/>
              <a:gd name="connsiteX2" fmla="*/ 3782588 w 4011780"/>
              <a:gd name="connsiteY2" fmla="*/ 0 h 916770"/>
              <a:gd name="connsiteX3" fmla="*/ 4011780 w 4011780"/>
              <a:gd name="connsiteY3" fmla="*/ 916770 h 916770"/>
              <a:gd name="connsiteX4" fmla="*/ 0 w 4011780"/>
              <a:gd name="connsiteY4" fmla="*/ 916770 h 916770"/>
              <a:gd name="connsiteX0" fmla="*/ 0 w 4187844"/>
              <a:gd name="connsiteY0" fmla="*/ 916770 h 1051526"/>
              <a:gd name="connsiteX1" fmla="*/ 229193 w 4187844"/>
              <a:gd name="connsiteY1" fmla="*/ 0 h 1051526"/>
              <a:gd name="connsiteX2" fmla="*/ 3782588 w 4187844"/>
              <a:gd name="connsiteY2" fmla="*/ 0 h 1051526"/>
              <a:gd name="connsiteX3" fmla="*/ 4187844 w 4187844"/>
              <a:gd name="connsiteY3" fmla="*/ 1051526 h 1051526"/>
              <a:gd name="connsiteX4" fmla="*/ 0 w 4187844"/>
              <a:gd name="connsiteY4" fmla="*/ 916770 h 1051526"/>
              <a:gd name="connsiteX0" fmla="*/ 0 w 4187844"/>
              <a:gd name="connsiteY0" fmla="*/ 939936 h 1074692"/>
              <a:gd name="connsiteX1" fmla="*/ 229193 w 4187844"/>
              <a:gd name="connsiteY1" fmla="*/ 23166 h 1074692"/>
              <a:gd name="connsiteX2" fmla="*/ 4165479 w 4187844"/>
              <a:gd name="connsiteY2" fmla="*/ 0 h 1074692"/>
              <a:gd name="connsiteX3" fmla="*/ 4187844 w 4187844"/>
              <a:gd name="connsiteY3" fmla="*/ 1074692 h 1074692"/>
              <a:gd name="connsiteX4" fmla="*/ 0 w 4187844"/>
              <a:gd name="connsiteY4" fmla="*/ 939936 h 1074692"/>
              <a:gd name="connsiteX0" fmla="*/ 0 w 4860085"/>
              <a:gd name="connsiteY0" fmla="*/ 1101781 h 1101781"/>
              <a:gd name="connsiteX1" fmla="*/ 901434 w 4860085"/>
              <a:gd name="connsiteY1" fmla="*/ 23166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60085"/>
              <a:gd name="connsiteY0" fmla="*/ 1101781 h 1101781"/>
              <a:gd name="connsiteX1" fmla="*/ 84487 w 4860085"/>
              <a:gd name="connsiteY1" fmla="*/ 53552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86832"/>
              <a:gd name="connsiteY0" fmla="*/ 1098969 h 1098969"/>
              <a:gd name="connsiteX1" fmla="*/ 111234 w 4886832"/>
              <a:gd name="connsiteY1" fmla="*/ 53552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86832"/>
              <a:gd name="connsiteY0" fmla="*/ 1098969 h 1098969"/>
              <a:gd name="connsiteX1" fmla="*/ 95749 w 4886832"/>
              <a:gd name="connsiteY1" fmla="*/ 46516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92182"/>
              <a:gd name="connsiteY0" fmla="*/ 1098407 h 1098407"/>
              <a:gd name="connsiteX1" fmla="*/ 101099 w 4892182"/>
              <a:gd name="connsiteY1" fmla="*/ 46516 h 1098407"/>
              <a:gd name="connsiteX2" fmla="*/ 4869817 w 4892182"/>
              <a:gd name="connsiteY2" fmla="*/ 0 h 1098407"/>
              <a:gd name="connsiteX3" fmla="*/ 4892182 w 4892182"/>
              <a:gd name="connsiteY3" fmla="*/ 1074692 h 1098407"/>
              <a:gd name="connsiteX4" fmla="*/ 0 w 4892182"/>
              <a:gd name="connsiteY4" fmla="*/ 1098407 h 1098407"/>
              <a:gd name="connsiteX0" fmla="*/ 5888 w 4898070"/>
              <a:gd name="connsiteY0" fmla="*/ 1098407 h 1098407"/>
              <a:gd name="connsiteX1" fmla="*/ 0 w 4898070"/>
              <a:gd name="connsiteY1" fmla="*/ 35271 h 1098407"/>
              <a:gd name="connsiteX2" fmla="*/ 4875705 w 4898070"/>
              <a:gd name="connsiteY2" fmla="*/ 0 h 1098407"/>
              <a:gd name="connsiteX3" fmla="*/ 4898070 w 4898070"/>
              <a:gd name="connsiteY3" fmla="*/ 1074692 h 1098407"/>
              <a:gd name="connsiteX4" fmla="*/ 5888 w 4898070"/>
              <a:gd name="connsiteY4" fmla="*/ 1098407 h 1098407"/>
              <a:gd name="connsiteX0" fmla="*/ 25 w 5005106"/>
              <a:gd name="connsiteY0" fmla="*/ 1091949 h 1091949"/>
              <a:gd name="connsiteX1" fmla="*/ 107036 w 5005106"/>
              <a:gd name="connsiteY1" fmla="*/ 35271 h 1091949"/>
              <a:gd name="connsiteX2" fmla="*/ 4982741 w 5005106"/>
              <a:gd name="connsiteY2" fmla="*/ 0 h 1091949"/>
              <a:gd name="connsiteX3" fmla="*/ 5005106 w 5005106"/>
              <a:gd name="connsiteY3" fmla="*/ 1074692 h 1091949"/>
              <a:gd name="connsiteX4" fmla="*/ 25 w 5005106"/>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081" h="1091949">
                <a:moveTo>
                  <a:pt x="0" y="1091949"/>
                </a:moveTo>
                <a:lnTo>
                  <a:pt x="107011" y="35271"/>
                </a:lnTo>
                <a:lnTo>
                  <a:pt x="4982716" y="0"/>
                </a:lnTo>
                <a:lnTo>
                  <a:pt x="5005081" y="1074692"/>
                </a:lnTo>
                <a:lnTo>
                  <a:pt x="0" y="1091949"/>
                </a:lnTo>
                <a:close/>
              </a:path>
            </a:pathLst>
          </a:custGeom>
          <a:gradFill>
            <a:gsLst>
              <a:gs pos="9000">
                <a:schemeClr val="accent1"/>
              </a:gs>
              <a:gs pos="100000">
                <a:schemeClr val="accent2"/>
              </a:gs>
            </a:gsLst>
            <a:lin ang="360000" scaled="0"/>
          </a:gradFill>
          <a:ln>
            <a:solidFill>
              <a:srgbClr val="99B898"/>
            </a:solidFill>
          </a:ln>
        </p:spPr>
        <p:txBody>
          <a:bodyPr lIns="954000"/>
          <a:lstStyle>
            <a:lvl1pPr>
              <a:defRPr>
                <a:solidFill>
                  <a:schemeClr val="bg1"/>
                </a:solidFill>
              </a:defRPr>
            </a:lvl1pPr>
          </a:lstStyle>
          <a:p>
            <a:r>
              <a:rPr lang="en-US" dirty="0"/>
              <a:t>Big Picture</a:t>
            </a:r>
            <a:endParaRPr lang="ru-RU" dirty="0"/>
          </a:p>
        </p:txBody>
      </p:sp>
    </p:spTree>
    <p:extLst>
      <p:ext uri="{BB962C8B-B14F-4D97-AF65-F5344CB8AC3E}">
        <p14:creationId xmlns:p14="http://schemas.microsoft.com/office/powerpoint/2010/main" val="3656831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with Caption">
    <p:spTree>
      <p:nvGrpSpPr>
        <p:cNvPr id="1" name=""/>
        <p:cNvGrpSpPr/>
        <p:nvPr/>
      </p:nvGrpSpPr>
      <p:grpSpPr>
        <a:xfrm>
          <a:off x="0" y="0"/>
          <a:ext cx="0" cy="0"/>
          <a:chOff x="0" y="0"/>
          <a:chExt cx="0" cy="0"/>
        </a:xfrm>
      </p:grpSpPr>
      <p:grpSp>
        <p:nvGrpSpPr>
          <p:cNvPr id="9" name="Graphic 16">
            <a:extLst>
              <a:ext uri="{FF2B5EF4-FFF2-40B4-BE49-F238E27FC236}">
                <a16:creationId xmlns:a16="http://schemas.microsoft.com/office/drawing/2014/main" id="{10E52898-F619-494E-9A8E-D3CD0AF8B0E9}"/>
              </a:ext>
            </a:extLst>
          </p:cNvPr>
          <p:cNvGrpSpPr/>
          <p:nvPr userDrawn="1"/>
        </p:nvGrpSpPr>
        <p:grpSpPr>
          <a:xfrm>
            <a:off x="10962579" y="5678327"/>
            <a:ext cx="1234800" cy="1051200"/>
            <a:chOff x="5626893" y="3026568"/>
            <a:chExt cx="937260" cy="800760"/>
          </a:xfrm>
        </p:grpSpPr>
        <p:sp>
          <p:nvSpPr>
            <p:cNvPr id="10" name="Freeform: Shape 9">
              <a:extLst>
                <a:ext uri="{FF2B5EF4-FFF2-40B4-BE49-F238E27FC236}">
                  <a16:creationId xmlns:a16="http://schemas.microsoft.com/office/drawing/2014/main" id="{B07EB11E-BCCF-4D3D-94A5-C5461CC106A2}"/>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ru-RU" dirty="0"/>
            </a:p>
          </p:txBody>
        </p:sp>
        <p:sp>
          <p:nvSpPr>
            <p:cNvPr id="11" name="Freeform: Shape 10">
              <a:extLst>
                <a:ext uri="{FF2B5EF4-FFF2-40B4-BE49-F238E27FC236}">
                  <a16:creationId xmlns:a16="http://schemas.microsoft.com/office/drawing/2014/main" id="{760EF36E-DD5E-492D-AD65-5711A7E6D3CD}"/>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ru-RU" dirty="0"/>
            </a:p>
          </p:txBody>
        </p:sp>
      </p:grpSp>
      <p:sp>
        <p:nvSpPr>
          <p:cNvPr id="2" name="Title 1">
            <a:extLst>
              <a:ext uri="{FF2B5EF4-FFF2-40B4-BE49-F238E27FC236}">
                <a16:creationId xmlns:a16="http://schemas.microsoft.com/office/drawing/2014/main" id="{CCF02D3A-D463-46FA-BA54-F231414BB71F}"/>
              </a:ext>
            </a:extLst>
          </p:cNvPr>
          <p:cNvSpPr>
            <a:spLocks noGrp="1"/>
          </p:cNvSpPr>
          <p:nvPr>
            <p:ph type="title" hasCustomPrompt="1"/>
          </p:nvPr>
        </p:nvSpPr>
        <p:spPr>
          <a:xfrm>
            <a:off x="4111752" y="5382175"/>
            <a:ext cx="3968496" cy="832104"/>
          </a:xfrm>
          <a:gradFill>
            <a:gsLst>
              <a:gs pos="0">
                <a:schemeClr val="tx2"/>
              </a:gs>
              <a:gs pos="100000">
                <a:schemeClr val="tx1"/>
              </a:gs>
            </a:gsLst>
            <a:lin ang="10800000" scaled="1"/>
          </a:gradFill>
        </p:spPr>
        <p:txBody>
          <a:bodyPr lIns="144000" anchor="ctr" anchorCtr="0">
            <a:normAutofit/>
          </a:bodyPr>
          <a:lstStyle>
            <a:lvl1pPr algn="l">
              <a:defRPr sz="2000" b="1">
                <a:solidFill>
                  <a:schemeClr val="bg1"/>
                </a:solidFill>
                <a:latin typeface="+mn-lt"/>
              </a:defRPr>
            </a:lvl1pPr>
          </a:lstStyle>
          <a:p>
            <a:r>
              <a:rPr lang="en-US" dirty="0"/>
              <a:t>CLICK TO EDIT MASTER TITLE STYLE</a:t>
            </a:r>
            <a:endParaRPr lang="ru-RU" dirty="0"/>
          </a:p>
        </p:txBody>
      </p:sp>
      <p:sp>
        <p:nvSpPr>
          <p:cNvPr id="6" name="Footer Placeholder 5">
            <a:extLst>
              <a:ext uri="{FF2B5EF4-FFF2-40B4-BE49-F238E27FC236}">
                <a16:creationId xmlns:a16="http://schemas.microsoft.com/office/drawing/2014/main" id="{0B13FE47-714B-440C-B0F1-CF020E287A09}"/>
              </a:ext>
            </a:extLst>
          </p:cNvPr>
          <p:cNvSpPr>
            <a:spLocks noGrp="1"/>
          </p:cNvSpPr>
          <p:nvPr>
            <p:ph type="ftr" sz="quarter" idx="11"/>
          </p:nvPr>
        </p:nvSpPr>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1FC9E707-512B-4E7C-A2EE-18CCAB032755}"/>
              </a:ext>
            </a:extLst>
          </p:cNvPr>
          <p:cNvSpPr>
            <a:spLocks noGrp="1"/>
          </p:cNvSpPr>
          <p:nvPr>
            <p:ph type="sldNum" sz="quarter" idx="12"/>
          </p:nvPr>
        </p:nvSpPr>
        <p:spPr/>
        <p:txBody>
          <a:bodyPr/>
          <a:lstStyle/>
          <a:p>
            <a:fld id="{98C0CDE5-970C-4CC4-BF43-0DA127E73E82}" type="slidenum">
              <a:rPr lang="ru-RU" smtClean="0"/>
              <a:t>‹#›</a:t>
            </a:fld>
            <a:endParaRPr lang="ru-RU" dirty="0"/>
          </a:p>
        </p:txBody>
      </p:sp>
      <p:sp>
        <p:nvSpPr>
          <p:cNvPr id="13" name="Media Placeholder 12">
            <a:extLst>
              <a:ext uri="{FF2B5EF4-FFF2-40B4-BE49-F238E27FC236}">
                <a16:creationId xmlns:a16="http://schemas.microsoft.com/office/drawing/2014/main" id="{60B14607-605B-4FF3-A0F5-BB2FCD9460CC}"/>
              </a:ext>
            </a:extLst>
          </p:cNvPr>
          <p:cNvSpPr>
            <a:spLocks noGrp="1"/>
          </p:cNvSpPr>
          <p:nvPr>
            <p:ph type="media" sz="quarter" idx="13"/>
          </p:nvPr>
        </p:nvSpPr>
        <p:spPr>
          <a:xfrm>
            <a:off x="1743456" y="1113044"/>
            <a:ext cx="8705088" cy="4050792"/>
          </a:xfrm>
        </p:spPr>
        <p:txBody>
          <a:bodyPr anchor="ctr" anchorCtr="0">
            <a:normAutofit/>
          </a:bodyPr>
          <a:lstStyle>
            <a:lvl1pPr marL="0" indent="0" algn="ctr">
              <a:buNone/>
              <a:defRPr sz="1400"/>
            </a:lvl1pPr>
          </a:lstStyle>
          <a:p>
            <a:r>
              <a:rPr lang="en-US"/>
              <a:t>Click icon to add media</a:t>
            </a:r>
            <a:endParaRPr lang="ru-RU" dirty="0"/>
          </a:p>
        </p:txBody>
      </p:sp>
      <p:sp>
        <p:nvSpPr>
          <p:cNvPr id="17" name="Freeform: Shape 16">
            <a:extLst>
              <a:ext uri="{FF2B5EF4-FFF2-40B4-BE49-F238E27FC236}">
                <a16:creationId xmlns:a16="http://schemas.microsoft.com/office/drawing/2014/main" id="{C014D0AB-6E42-4C38-96B3-E4512EF81B12}"/>
              </a:ext>
            </a:extLst>
          </p:cNvPr>
          <p:cNvSpPr/>
          <p:nvPr/>
        </p:nvSpPr>
        <p:spPr>
          <a:xfrm>
            <a:off x="-12729" y="3056551"/>
            <a:ext cx="1309593" cy="470436"/>
          </a:xfrm>
          <a:custGeom>
            <a:avLst/>
            <a:gdLst>
              <a:gd name="connsiteX0" fmla="*/ 1296892 w 1309592"/>
              <a:gd name="connsiteY0" fmla="*/ 12728 h 470436"/>
              <a:gd name="connsiteX1" fmla="*/ 544194 w 1309592"/>
              <a:gd name="connsiteY1" fmla="*/ 13999 h 470436"/>
              <a:gd name="connsiteX2" fmla="*/ 12728 w 1309592"/>
              <a:gd name="connsiteY2" fmla="*/ 128430 h 470436"/>
              <a:gd name="connsiteX3" fmla="*/ 12728 w 1309592"/>
              <a:gd name="connsiteY3" fmla="*/ 469178 h 470436"/>
              <a:gd name="connsiteX4" fmla="*/ 652267 w 1309592"/>
              <a:gd name="connsiteY4" fmla="*/ 335676 h 470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9592" h="470436">
                <a:moveTo>
                  <a:pt x="1296892" y="12728"/>
                </a:moveTo>
                <a:lnTo>
                  <a:pt x="544194" y="13999"/>
                </a:lnTo>
                <a:lnTo>
                  <a:pt x="12728" y="128430"/>
                </a:lnTo>
                <a:lnTo>
                  <a:pt x="12728" y="469178"/>
                </a:lnTo>
                <a:lnTo>
                  <a:pt x="652267" y="335676"/>
                </a:lnTo>
                <a:close/>
              </a:path>
            </a:pathLst>
          </a:custGeom>
          <a:gradFill>
            <a:gsLst>
              <a:gs pos="0">
                <a:schemeClr val="tx2">
                  <a:alpha val="5000"/>
                </a:schemeClr>
              </a:gs>
              <a:gs pos="100000">
                <a:schemeClr val="tx1">
                  <a:alpha val="20000"/>
                </a:schemeClr>
              </a:gs>
            </a:gsLst>
            <a:lin ang="9840000" scaled="0"/>
          </a:gradFill>
          <a:ln w="12713" cap="flat">
            <a:noFill/>
            <a:prstDash val="solid"/>
            <a:miter/>
          </a:ln>
        </p:spPr>
        <p:txBody>
          <a:bodyPr rtlCol="0" anchor="ctr"/>
          <a:lstStyle/>
          <a:p>
            <a:endParaRPr lang="ru-RU" dirty="0"/>
          </a:p>
        </p:txBody>
      </p:sp>
      <p:sp>
        <p:nvSpPr>
          <p:cNvPr id="16" name="Freeform: Shape 15">
            <a:extLst>
              <a:ext uri="{FF2B5EF4-FFF2-40B4-BE49-F238E27FC236}">
                <a16:creationId xmlns:a16="http://schemas.microsoft.com/office/drawing/2014/main" id="{D0C0C476-0F93-4FFD-8D6A-6F1E2859E1FF}"/>
              </a:ext>
            </a:extLst>
          </p:cNvPr>
          <p:cNvSpPr/>
          <p:nvPr/>
        </p:nvSpPr>
        <p:spPr>
          <a:xfrm>
            <a:off x="-12729" y="2995521"/>
            <a:ext cx="1525739" cy="737441"/>
          </a:xfrm>
          <a:custGeom>
            <a:avLst/>
            <a:gdLst>
              <a:gd name="connsiteX0" fmla="*/ 12728 w 1525739"/>
              <a:gd name="connsiteY0" fmla="*/ 736182 h 737440"/>
              <a:gd name="connsiteX1" fmla="*/ 1520667 w 1525739"/>
              <a:gd name="connsiteY1" fmla="*/ 415777 h 737440"/>
              <a:gd name="connsiteX2" fmla="*/ 1435480 w 1525739"/>
              <a:gd name="connsiteY2" fmla="*/ 12728 h 737440"/>
              <a:gd name="connsiteX3" fmla="*/ 12728 w 1525739"/>
              <a:gd name="connsiteY3" fmla="*/ 315333 h 737440"/>
            </a:gdLst>
            <a:ahLst/>
            <a:cxnLst>
              <a:cxn ang="0">
                <a:pos x="connsiteX0" y="connsiteY0"/>
              </a:cxn>
              <a:cxn ang="0">
                <a:pos x="connsiteX1" y="connsiteY1"/>
              </a:cxn>
              <a:cxn ang="0">
                <a:pos x="connsiteX2" y="connsiteY2"/>
              </a:cxn>
              <a:cxn ang="0">
                <a:pos x="connsiteX3" y="connsiteY3"/>
              </a:cxn>
            </a:cxnLst>
            <a:rect l="l" t="t" r="r" b="b"/>
            <a:pathLst>
              <a:path w="1525739" h="737440">
                <a:moveTo>
                  <a:pt x="12728" y="736182"/>
                </a:moveTo>
                <a:lnTo>
                  <a:pt x="1520667" y="415777"/>
                </a:lnTo>
                <a:lnTo>
                  <a:pt x="1435480" y="12728"/>
                </a:lnTo>
                <a:lnTo>
                  <a:pt x="12728" y="315333"/>
                </a:lnTo>
                <a:close/>
              </a:path>
            </a:pathLst>
          </a:custGeom>
          <a:blipFill>
            <a:blip r:embed="rId2" cstate="email">
              <a:extLst>
                <a:ext uri="{28A0092B-C50C-407E-A947-70E740481C1C}">
                  <a14:useLocalDpi xmlns:a14="http://schemas.microsoft.com/office/drawing/2010/main"/>
                </a:ext>
              </a:extLst>
            </a:blip>
            <a:srcRect/>
            <a:stretch>
              <a:fillRect t="23847" r="3068"/>
            </a:stretch>
          </a:blipFill>
          <a:ln w="12713" cap="flat">
            <a:noFill/>
            <a:prstDash val="solid"/>
            <a:miter/>
          </a:ln>
        </p:spPr>
        <p:txBody>
          <a:bodyPr rtlCol="0" anchor="ctr"/>
          <a:lstStyle/>
          <a:p>
            <a:r>
              <a:rPr lang="en-US" dirty="0"/>
              <a:t> </a:t>
            </a:r>
            <a:endParaRPr lang="ru-RU" dirty="0"/>
          </a:p>
        </p:txBody>
      </p:sp>
      <p:sp>
        <p:nvSpPr>
          <p:cNvPr id="19" name="Freeform: Shape 18">
            <a:extLst>
              <a:ext uri="{FF2B5EF4-FFF2-40B4-BE49-F238E27FC236}">
                <a16:creationId xmlns:a16="http://schemas.microsoft.com/office/drawing/2014/main" id="{37DED860-B2F3-4B02-B7C4-F0FC61CFA7AC}"/>
              </a:ext>
            </a:extLst>
          </p:cNvPr>
          <p:cNvSpPr/>
          <p:nvPr/>
        </p:nvSpPr>
        <p:spPr>
          <a:xfrm>
            <a:off x="10792048" y="-12728"/>
            <a:ext cx="1398594" cy="1665599"/>
          </a:xfrm>
          <a:custGeom>
            <a:avLst/>
            <a:gdLst>
              <a:gd name="connsiteX0" fmla="*/ 1206619 w 1398594"/>
              <a:gd name="connsiteY0" fmla="*/ 12728 h 1665598"/>
              <a:gd name="connsiteX1" fmla="*/ 333133 w 1398594"/>
              <a:gd name="connsiteY1" fmla="*/ 1010815 h 1665598"/>
              <a:gd name="connsiteX2" fmla="*/ 12728 w 1398594"/>
              <a:gd name="connsiteY2" fmla="*/ 1656712 h 1665598"/>
              <a:gd name="connsiteX3" fmla="*/ 612852 w 1398594"/>
              <a:gd name="connsiteY3" fmla="*/ 1202804 h 1665598"/>
              <a:gd name="connsiteX4" fmla="*/ 1394793 w 1398594"/>
              <a:gd name="connsiteY4" fmla="*/ 297532 h 1665598"/>
              <a:gd name="connsiteX5" fmla="*/ 1394793 w 1398594"/>
              <a:gd name="connsiteY5" fmla="*/ 12728 h 166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594" h="1665598">
                <a:moveTo>
                  <a:pt x="1206619" y="12728"/>
                </a:moveTo>
                <a:lnTo>
                  <a:pt x="333133" y="1010815"/>
                </a:lnTo>
                <a:lnTo>
                  <a:pt x="12728" y="1656712"/>
                </a:lnTo>
                <a:lnTo>
                  <a:pt x="612852" y="1202804"/>
                </a:lnTo>
                <a:lnTo>
                  <a:pt x="1394793" y="297532"/>
                </a:lnTo>
                <a:lnTo>
                  <a:pt x="1394793" y="12728"/>
                </a:lnTo>
                <a:close/>
              </a:path>
            </a:pathLst>
          </a:custGeom>
          <a:gradFill>
            <a:gsLst>
              <a:gs pos="0">
                <a:schemeClr val="accent5">
                  <a:alpha val="5000"/>
                </a:schemeClr>
              </a:gs>
              <a:gs pos="100000">
                <a:schemeClr val="bg2">
                  <a:alpha val="20000"/>
                </a:schemeClr>
              </a:gs>
            </a:gsLst>
            <a:lin ang="3180000" scaled="0"/>
          </a:gradFill>
          <a:ln w="12713" cap="flat">
            <a:noFill/>
            <a:prstDash val="solid"/>
            <a:miter/>
          </a:ln>
        </p:spPr>
        <p:txBody>
          <a:bodyPr rtlCol="0" anchor="ctr"/>
          <a:lstStyle/>
          <a:p>
            <a:endParaRPr lang="ru-RU" dirty="0"/>
          </a:p>
        </p:txBody>
      </p:sp>
      <p:sp>
        <p:nvSpPr>
          <p:cNvPr id="18" name="Freeform: Shape 17">
            <a:extLst>
              <a:ext uri="{FF2B5EF4-FFF2-40B4-BE49-F238E27FC236}">
                <a16:creationId xmlns:a16="http://schemas.microsoft.com/office/drawing/2014/main" id="{A8325BE9-BD79-4F37-99D7-6CE4487E9256}"/>
              </a:ext>
            </a:extLst>
          </p:cNvPr>
          <p:cNvSpPr/>
          <p:nvPr/>
        </p:nvSpPr>
        <p:spPr>
          <a:xfrm>
            <a:off x="10686456" y="-12728"/>
            <a:ext cx="1513025" cy="1983461"/>
          </a:xfrm>
          <a:custGeom>
            <a:avLst/>
            <a:gdLst>
              <a:gd name="connsiteX0" fmla="*/ 1505410 w 1513024"/>
              <a:gd name="connsiteY0" fmla="*/ 12728 h 1983460"/>
              <a:gd name="connsiteX1" fmla="*/ 1504139 w 1513024"/>
              <a:gd name="connsiteY1" fmla="*/ 12728 h 1983460"/>
              <a:gd name="connsiteX2" fmla="*/ 12728 w 1513024"/>
              <a:gd name="connsiteY2" fmla="*/ 1699941 h 1983460"/>
              <a:gd name="connsiteX3" fmla="*/ 321691 w 1513024"/>
              <a:gd name="connsiteY3" fmla="*/ 1972031 h 1983460"/>
              <a:gd name="connsiteX4" fmla="*/ 1505410 w 1513024"/>
              <a:gd name="connsiteY4" fmla="*/ 633195 h 1983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024" h="1983460">
                <a:moveTo>
                  <a:pt x="1505410" y="12728"/>
                </a:moveTo>
                <a:lnTo>
                  <a:pt x="1504139" y="12728"/>
                </a:lnTo>
                <a:lnTo>
                  <a:pt x="12728" y="1699941"/>
                </a:lnTo>
                <a:lnTo>
                  <a:pt x="321691" y="1972031"/>
                </a:lnTo>
                <a:lnTo>
                  <a:pt x="1505410" y="633195"/>
                </a:lnTo>
                <a:close/>
              </a:path>
            </a:pathLst>
          </a:custGeom>
          <a:blipFill>
            <a:blip r:embed="rId3" cstate="email">
              <a:extLst>
                <a:ext uri="{28A0092B-C50C-407E-A947-70E740481C1C}">
                  <a14:useLocalDpi xmlns:a14="http://schemas.microsoft.com/office/drawing/2010/main"/>
                </a:ext>
              </a:extLst>
            </a:blip>
            <a:srcRect/>
            <a:stretch>
              <a:fillRect l="10185" b="6375"/>
            </a:stretch>
          </a:blipFill>
          <a:ln w="12713" cap="flat">
            <a:noFill/>
            <a:prstDash val="solid"/>
            <a:miter/>
          </a:ln>
        </p:spPr>
        <p:txBody>
          <a:bodyPr rtlCol="0" anchor="ctr"/>
          <a:lstStyle/>
          <a:p>
            <a:endParaRPr lang="ru-RU" dirty="0"/>
          </a:p>
        </p:txBody>
      </p:sp>
    </p:spTree>
    <p:extLst>
      <p:ext uri="{BB962C8B-B14F-4D97-AF65-F5344CB8AC3E}">
        <p14:creationId xmlns:p14="http://schemas.microsoft.com/office/powerpoint/2010/main" val="1013977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845D3B-A7CA-4751-B979-90553EDEB1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a:extLst>
              <a:ext uri="{FF2B5EF4-FFF2-40B4-BE49-F238E27FC236}">
                <a16:creationId xmlns:a16="http://schemas.microsoft.com/office/drawing/2014/main" id="{46A43512-71B9-49DF-A1D4-8CE3742E42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a:extLst>
              <a:ext uri="{FF2B5EF4-FFF2-40B4-BE49-F238E27FC236}">
                <a16:creationId xmlns:a16="http://schemas.microsoft.com/office/drawing/2014/main" id="{0B83A523-550D-4EF7-B5BF-4E5BA6655BC3}"/>
              </a:ext>
            </a:extLst>
          </p:cNvPr>
          <p:cNvSpPr>
            <a:spLocks noGrp="1"/>
          </p:cNvSpPr>
          <p:nvPr>
            <p:ph type="dt" sz="half" idx="2"/>
          </p:nvPr>
        </p:nvSpPr>
        <p:spPr>
          <a:xfrm>
            <a:off x="4521925" y="5945824"/>
            <a:ext cx="2743200" cy="365125"/>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r>
              <a:rPr lang="ru-RU" dirty="0"/>
              <a:t>MM.DD.20XX</a:t>
            </a:r>
          </a:p>
        </p:txBody>
      </p:sp>
      <p:sp>
        <p:nvSpPr>
          <p:cNvPr id="5" name="Footer Placeholder 4">
            <a:extLst>
              <a:ext uri="{FF2B5EF4-FFF2-40B4-BE49-F238E27FC236}">
                <a16:creationId xmlns:a16="http://schemas.microsoft.com/office/drawing/2014/main" id="{EC8A98FF-2C58-4968-A1DC-0EBD6961C6D7}"/>
              </a:ext>
            </a:extLst>
          </p:cNvPr>
          <p:cNvSpPr>
            <a:spLocks noGrp="1"/>
          </p:cNvSpPr>
          <p:nvPr>
            <p:ph type="ftr" sz="quarter" idx="3"/>
          </p:nvPr>
        </p:nvSpPr>
        <p:spPr>
          <a:xfrm>
            <a:off x="911225" y="5945824"/>
            <a:ext cx="2639323" cy="365125"/>
          </a:xfrm>
          <a:prstGeom prst="rect">
            <a:avLst/>
          </a:prstGeom>
        </p:spPr>
        <p:txBody>
          <a:bodyPr vert="horz" lIns="0" tIns="45720" rIns="91440" bIns="45720" rtlCol="0" anchor="ctr"/>
          <a:lstStyle>
            <a:lvl1pPr algn="l">
              <a:defRPr sz="1600" b="1">
                <a:solidFill>
                  <a:schemeClr val="bg2"/>
                </a:solidFill>
                <a:latin typeface="+mj-lt"/>
              </a:defRPr>
            </a:lvl1pPr>
          </a:lstStyle>
          <a:p>
            <a:r>
              <a:rPr lang="en-US" dirty="0"/>
              <a:t>ADD A FOOTER</a:t>
            </a:r>
            <a:endParaRPr lang="ru-RU" dirty="0"/>
          </a:p>
        </p:txBody>
      </p:sp>
      <p:sp>
        <p:nvSpPr>
          <p:cNvPr id="6" name="Slide Number Placeholder 5">
            <a:extLst>
              <a:ext uri="{FF2B5EF4-FFF2-40B4-BE49-F238E27FC236}">
                <a16:creationId xmlns:a16="http://schemas.microsoft.com/office/drawing/2014/main" id="{C5E93C2C-842E-4579-ABBB-7ED2CC0BA18B}"/>
              </a:ext>
            </a:extLst>
          </p:cNvPr>
          <p:cNvSpPr>
            <a:spLocks noGrp="1"/>
          </p:cNvSpPr>
          <p:nvPr>
            <p:ph type="sldNum" sz="quarter" idx="4"/>
          </p:nvPr>
        </p:nvSpPr>
        <p:spPr>
          <a:xfrm>
            <a:off x="11163743" y="5945824"/>
            <a:ext cx="642257" cy="365125"/>
          </a:xfrm>
          <a:prstGeom prst="rect">
            <a:avLst/>
          </a:prstGeom>
        </p:spPr>
        <p:txBody>
          <a:bodyPr vert="horz" lIns="91440" tIns="45720" rIns="91440" bIns="45720" rtlCol="0" anchor="ctr"/>
          <a:lstStyle>
            <a:lvl1pPr algn="ctr">
              <a:defRPr sz="1600" b="1">
                <a:solidFill>
                  <a:schemeClr val="bg1"/>
                </a:solidFill>
                <a:latin typeface="+mj-lt"/>
              </a:defRPr>
            </a:lvl1pPr>
          </a:lstStyle>
          <a:p>
            <a:fld id="{98C0CDE5-970C-4CC4-BF43-0DA127E73E82}" type="slidenum">
              <a:rPr lang="ru-RU" smtClean="0"/>
              <a:pPr/>
              <a:t>‹#›</a:t>
            </a:fld>
            <a:endParaRPr lang="ru-RU" dirty="0"/>
          </a:p>
        </p:txBody>
      </p:sp>
    </p:spTree>
    <p:extLst>
      <p:ext uri="{BB962C8B-B14F-4D97-AF65-F5344CB8AC3E}">
        <p14:creationId xmlns:p14="http://schemas.microsoft.com/office/powerpoint/2010/main" val="2828830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5" r:id="rId8"/>
    <p:sldLayoutId id="2147483657" r:id="rId9"/>
    <p:sldLayoutId id="2147483658" r:id="rId10"/>
    <p:sldLayoutId id="2147483662" r:id="rId11"/>
    <p:sldLayoutId id="2147483663" r:id="rId12"/>
    <p:sldLayoutId id="2147483664" r:id="rId13"/>
    <p:sldLayoutId id="2147483665" r:id="rId14"/>
    <p:sldLayoutId id="2147483666" r:id="rId15"/>
    <p:sldLayoutId id="2147483669" r:id="rId16"/>
    <p:sldLayoutId id="2147483670" r:id="rId17"/>
    <p:sldLayoutId id="2147483667" r:id="rId18"/>
    <p:sldLayoutId id="2147483668" r:id="rId19"/>
    <p:sldLayoutId id="2147483660" r:id="rId20"/>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72" userDrawn="1">
          <p15:clr>
            <a:srgbClr val="F26B43"/>
          </p15:clr>
        </p15:guide>
        <p15:guide id="2" pos="3840" userDrawn="1">
          <p15:clr>
            <a:srgbClr val="F26B43"/>
          </p15:clr>
        </p15:guide>
        <p15:guide id="3" pos="574" userDrawn="1">
          <p15:clr>
            <a:srgbClr val="F26B43"/>
          </p15:clr>
        </p15:guide>
        <p15:guide id="4" pos="7106" userDrawn="1">
          <p15:clr>
            <a:srgbClr val="F26B43"/>
          </p15:clr>
        </p15:guide>
        <p15:guide id="5" orient="horz" pos="3748" userDrawn="1">
          <p15:clr>
            <a:srgbClr val="F26B43"/>
          </p15:clr>
        </p15:guide>
        <p15:guide id="6" pos="3250" userDrawn="1">
          <p15:clr>
            <a:srgbClr val="F26B43"/>
          </p15:clr>
        </p15:guide>
        <p15:guide id="7" pos="443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4.png"/><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image" Target="../media/image25.tmp"/></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9.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15.png"/><Relationship Id="rId2" Type="http://schemas.openxmlformats.org/officeDocument/2006/relationships/image" Target="../media/image28.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9.xml"/><Relationship Id="rId5" Type="http://schemas.openxmlformats.org/officeDocument/2006/relationships/image" Target="../media/image33.jpe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4.jpeg"/><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jpe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7.png"/><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9.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671E014-38A6-4604-84E2-0E92500FBC52}"/>
              </a:ext>
            </a:extLst>
          </p:cNvPr>
          <p:cNvSpPr>
            <a:spLocks noGrp="1"/>
          </p:cNvSpPr>
          <p:nvPr>
            <p:ph type="body" sz="quarter" idx="16"/>
          </p:nvPr>
        </p:nvSpPr>
        <p:spPr/>
        <p:txBody>
          <a:bodyPr>
            <a:normAutofit lnSpcReduction="10000"/>
          </a:bodyPr>
          <a:lstStyle/>
          <a:p>
            <a:r>
              <a:rPr lang="en-US" dirty="0"/>
              <a:t>May</a:t>
            </a:r>
          </a:p>
          <a:p>
            <a:r>
              <a:rPr lang="en-US" dirty="0" smtClean="0"/>
              <a:t>2023</a:t>
            </a:r>
            <a:endParaRPr lang="ru-RU" dirty="0"/>
          </a:p>
        </p:txBody>
      </p:sp>
      <p:sp>
        <p:nvSpPr>
          <p:cNvPr id="2" name="Title 1">
            <a:extLst>
              <a:ext uri="{FF2B5EF4-FFF2-40B4-BE49-F238E27FC236}">
                <a16:creationId xmlns:a16="http://schemas.microsoft.com/office/drawing/2014/main" id="{2FF535A0-9A52-40AD-972C-D0F96C905295}"/>
              </a:ext>
            </a:extLst>
          </p:cNvPr>
          <p:cNvSpPr>
            <a:spLocks noGrp="1"/>
          </p:cNvSpPr>
          <p:nvPr>
            <p:ph type="ctrTitle"/>
          </p:nvPr>
        </p:nvSpPr>
        <p:spPr/>
        <p:txBody>
          <a:bodyPr/>
          <a:lstStyle/>
          <a:p>
            <a:r>
              <a:rPr lang="en-US" dirty="0"/>
              <a:t>KS1 SATs</a:t>
            </a:r>
            <a:endParaRPr lang="ru-RU" dirty="0"/>
          </a:p>
        </p:txBody>
      </p:sp>
      <p:sp>
        <p:nvSpPr>
          <p:cNvPr id="3" name="Subtitle 2">
            <a:extLst>
              <a:ext uri="{FF2B5EF4-FFF2-40B4-BE49-F238E27FC236}">
                <a16:creationId xmlns:a16="http://schemas.microsoft.com/office/drawing/2014/main" id="{5A81143F-FBEE-4565-886D-08852310C84F}"/>
              </a:ext>
            </a:extLst>
          </p:cNvPr>
          <p:cNvSpPr>
            <a:spLocks noGrp="1"/>
          </p:cNvSpPr>
          <p:nvPr>
            <p:ph type="subTitle" idx="1"/>
          </p:nvPr>
        </p:nvSpPr>
        <p:spPr>
          <a:xfrm rot="720000">
            <a:off x="7957536" y="5137257"/>
            <a:ext cx="4311920" cy="858767"/>
          </a:xfrm>
        </p:spPr>
        <p:txBody>
          <a:bodyPr>
            <a:normAutofit/>
          </a:bodyPr>
          <a:lstStyle/>
          <a:p>
            <a:r>
              <a:rPr lang="en-US" sz="2400" dirty="0">
                <a:latin typeface="+mj-lt"/>
              </a:rPr>
              <a:t>A parents guide for schools</a:t>
            </a:r>
            <a:endParaRPr lang="ru-RU" sz="2400" dirty="0">
              <a:latin typeface="+mj-lt"/>
            </a:endParaRPr>
          </a:p>
        </p:txBody>
      </p:sp>
      <p:sp>
        <p:nvSpPr>
          <p:cNvPr id="6" name="TextBox 5">
            <a:extLst>
              <a:ext uri="{FF2B5EF4-FFF2-40B4-BE49-F238E27FC236}">
                <a16:creationId xmlns:a16="http://schemas.microsoft.com/office/drawing/2014/main" id="{CF16889E-B4C0-4CA0-90CF-65D0930D17A0}"/>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0" name="Picture 9">
            <a:extLst>
              <a:ext uri="{FF2B5EF4-FFF2-40B4-BE49-F238E27FC236}">
                <a16:creationId xmlns:a16="http://schemas.microsoft.com/office/drawing/2014/main" id="{5B196F93-9727-42E9-9033-39F44E0C775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12" name="Rectangle 11">
            <a:extLst>
              <a:ext uri="{FF2B5EF4-FFF2-40B4-BE49-F238E27FC236}">
                <a16:creationId xmlns:a16="http://schemas.microsoft.com/office/drawing/2014/main" id="{F1CFA57E-FEFA-4CD4-BD47-9561D78AD7B3}"/>
              </a:ext>
            </a:extLst>
          </p:cNvPr>
          <p:cNvSpPr/>
          <p:nvPr/>
        </p:nvSpPr>
        <p:spPr>
          <a:xfrm rot="20934032">
            <a:off x="195411" y="1679058"/>
            <a:ext cx="4475905" cy="630942"/>
          </a:xfrm>
          <a:prstGeom prst="rect">
            <a:avLst/>
          </a:prstGeom>
        </p:spPr>
        <p:txBody>
          <a:bodyPr wrap="none">
            <a:spAutoFit/>
          </a:bodyPr>
          <a:lstStyle/>
          <a:p>
            <a:r>
              <a:rPr lang="en-US" sz="3500" dirty="0">
                <a:solidFill>
                  <a:schemeClr val="bg1"/>
                </a:solidFill>
                <a:latin typeface="Arial" panose="020B0604020202020204" pitchFamily="34" charset="0"/>
                <a:cs typeface="Arial" panose="020B0604020202020204" pitchFamily="34" charset="0"/>
              </a:rPr>
              <a:t>Things we will cover:-</a:t>
            </a:r>
            <a:endParaRPr lang="ru-RU" sz="3500" dirty="0">
              <a:solidFill>
                <a:schemeClr val="bg1"/>
              </a:solidFill>
              <a:latin typeface="Arial" panose="020B0604020202020204" pitchFamily="34" charset="0"/>
              <a:cs typeface="Arial" panose="020B0604020202020204" pitchFamily="34" charset="0"/>
            </a:endParaRPr>
          </a:p>
        </p:txBody>
      </p:sp>
      <p:sp>
        <p:nvSpPr>
          <p:cNvPr id="13" name="Text Placeholder 5">
            <a:extLst>
              <a:ext uri="{FF2B5EF4-FFF2-40B4-BE49-F238E27FC236}">
                <a16:creationId xmlns:a16="http://schemas.microsoft.com/office/drawing/2014/main" id="{7AA12B83-F5BC-4F86-AD3B-B1F7E4903C19}"/>
              </a:ext>
            </a:extLst>
          </p:cNvPr>
          <p:cNvSpPr txBox="1">
            <a:spLocks/>
          </p:cNvSpPr>
          <p:nvPr/>
        </p:nvSpPr>
        <p:spPr>
          <a:xfrm rot="20996082">
            <a:off x="368231" y="2376444"/>
            <a:ext cx="6305178" cy="389712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500" b="1" dirty="0">
                <a:latin typeface="Arial" panose="020B0604020202020204" pitchFamily="34" charset="0"/>
                <a:cs typeface="Arial" panose="020B0604020202020204" pitchFamily="34" charset="0"/>
              </a:rPr>
              <a:t>What are SATs in Key Stage 1?</a:t>
            </a:r>
          </a:p>
          <a:p>
            <a:endParaRPr lang="en-US" sz="800" b="1" dirty="0">
              <a:latin typeface="Arial" panose="020B0604020202020204" pitchFamily="34" charset="0"/>
              <a:cs typeface="Arial" panose="020B0604020202020204" pitchFamily="34" charset="0"/>
            </a:endParaRPr>
          </a:p>
          <a:p>
            <a:r>
              <a:rPr lang="en-US" sz="2500" b="1" dirty="0">
                <a:latin typeface="Arial" panose="020B0604020202020204" pitchFamily="34" charset="0"/>
                <a:cs typeface="Arial" panose="020B0604020202020204" pitchFamily="34" charset="0"/>
              </a:rPr>
              <a:t>What do the SATs tests look like?</a:t>
            </a:r>
          </a:p>
          <a:p>
            <a:endParaRPr lang="en-US" sz="800" b="1" dirty="0">
              <a:latin typeface="Arial" panose="020B0604020202020204" pitchFamily="34" charset="0"/>
              <a:cs typeface="Arial" panose="020B0604020202020204" pitchFamily="34" charset="0"/>
            </a:endParaRPr>
          </a:p>
          <a:p>
            <a:r>
              <a:rPr lang="en-US" sz="2500" b="1" dirty="0">
                <a:latin typeface="Arial" panose="020B0604020202020204" pitchFamily="34" charset="0"/>
                <a:cs typeface="Arial" panose="020B0604020202020204" pitchFamily="34" charset="0"/>
              </a:rPr>
              <a:t>How do teachers assess/results?</a:t>
            </a:r>
          </a:p>
          <a:p>
            <a:endParaRPr lang="en-US" sz="800" b="1" dirty="0">
              <a:latin typeface="Arial" panose="020B0604020202020204" pitchFamily="34" charset="0"/>
              <a:cs typeface="Arial" panose="020B0604020202020204" pitchFamily="34" charset="0"/>
            </a:endParaRPr>
          </a:p>
          <a:p>
            <a:r>
              <a:rPr lang="en-US" sz="2500" b="1" dirty="0">
                <a:latin typeface="Arial" panose="020B0604020202020204" pitchFamily="34" charset="0"/>
                <a:cs typeface="Arial" panose="020B0604020202020204" pitchFamily="34" charset="0"/>
              </a:rPr>
              <a:t>Age related expectations</a:t>
            </a:r>
          </a:p>
          <a:p>
            <a:endParaRPr lang="en-US" sz="800" b="1" dirty="0">
              <a:latin typeface="Arial" panose="020B0604020202020204" pitchFamily="34" charset="0"/>
              <a:cs typeface="Arial" panose="020B0604020202020204" pitchFamily="34" charset="0"/>
            </a:endParaRPr>
          </a:p>
          <a:p>
            <a:r>
              <a:rPr lang="en-US" sz="2500" b="1" dirty="0">
                <a:latin typeface="Arial" panose="020B0604020202020204" pitchFamily="34" charset="0"/>
                <a:cs typeface="Arial" panose="020B0604020202020204" pitchFamily="34" charset="0"/>
              </a:rPr>
              <a:t>What can you do to help?</a:t>
            </a:r>
          </a:p>
          <a:p>
            <a:endParaRPr lang="en-US" dirty="0"/>
          </a:p>
          <a:p>
            <a:endParaRPr lang="ru-RU" dirty="0"/>
          </a:p>
        </p:txBody>
      </p:sp>
      <p:pic>
        <p:nvPicPr>
          <p:cNvPr id="5" name="Picture 4">
            <a:extLst>
              <a:ext uri="{FF2B5EF4-FFF2-40B4-BE49-F238E27FC236}">
                <a16:creationId xmlns:a16="http://schemas.microsoft.com/office/drawing/2014/main" id="{E1D285AA-662F-4515-B0FF-284D0260A58D}"/>
              </a:ext>
            </a:extLst>
          </p:cNvPr>
          <p:cNvPicPr>
            <a:picLocks noChangeAspect="1"/>
          </p:cNvPicPr>
          <p:nvPr/>
        </p:nvPicPr>
        <p:blipFill>
          <a:blip r:embed="rId3"/>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399774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animEffect transition="in" filter="fade">
                                      <p:cBhvr>
                                        <p:cTn id="11" dur="500"/>
                                        <p:tgtEl>
                                          <p:spTgt spid="1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3">
                                            <p:txEl>
                                              <p:pRg st="2" end="2"/>
                                            </p:txEl>
                                          </p:spTgt>
                                        </p:tgtEl>
                                        <p:attrNameLst>
                                          <p:attrName>style.visibility</p:attrName>
                                        </p:attrNameLst>
                                      </p:cBhvr>
                                      <p:to>
                                        <p:strVal val="visible"/>
                                      </p:to>
                                    </p:set>
                                    <p:animEffect transition="in" filter="fade">
                                      <p:cBhvr>
                                        <p:cTn id="16" dur="500"/>
                                        <p:tgtEl>
                                          <p:spTgt spid="1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fade">
                                      <p:cBhvr>
                                        <p:cTn id="21" dur="500"/>
                                        <p:tgtEl>
                                          <p:spTgt spid="1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xEl>
                                              <p:pRg st="6" end="6"/>
                                            </p:txEl>
                                          </p:spTgt>
                                        </p:tgtEl>
                                        <p:attrNameLst>
                                          <p:attrName>style.visibility</p:attrName>
                                        </p:attrNameLst>
                                      </p:cBhvr>
                                      <p:to>
                                        <p:strVal val="visible"/>
                                      </p:to>
                                    </p:set>
                                    <p:animEffect transition="in" filter="fade">
                                      <p:cBhvr>
                                        <p:cTn id="26" dur="500"/>
                                        <p:tgtEl>
                                          <p:spTgt spid="13">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xEl>
                                              <p:pRg st="8" end="8"/>
                                            </p:txEl>
                                          </p:spTgt>
                                        </p:tgtEl>
                                        <p:attrNameLst>
                                          <p:attrName>style.visibility</p:attrName>
                                        </p:attrNameLst>
                                      </p:cBhvr>
                                      <p:to>
                                        <p:strVal val="visible"/>
                                      </p:to>
                                    </p:set>
                                    <p:animEffect transition="in" filter="fade">
                                      <p:cBhvr>
                                        <p:cTn id="31"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725C8C-B6FF-4BEE-B7F0-3DFD7C2734C8}"/>
              </a:ext>
            </a:extLst>
          </p:cNvPr>
          <p:cNvSpPr>
            <a:spLocks noGrp="1"/>
          </p:cNvSpPr>
          <p:nvPr>
            <p:ph type="sldNum" sz="quarter" idx="12"/>
          </p:nvPr>
        </p:nvSpPr>
        <p:spPr/>
        <p:txBody>
          <a:bodyPr/>
          <a:lstStyle/>
          <a:p>
            <a:fld id="{98C0CDE5-970C-4CC4-BF43-0DA127E73E82}" type="slidenum">
              <a:rPr lang="ru-RU" smtClean="0"/>
              <a:pPr/>
              <a:t>10</a:t>
            </a:fld>
            <a:endParaRPr lang="ru-RU" dirty="0"/>
          </a:p>
        </p:txBody>
      </p:sp>
      <p:sp>
        <p:nvSpPr>
          <p:cNvPr id="5" name="Title 4">
            <a:extLst>
              <a:ext uri="{FF2B5EF4-FFF2-40B4-BE49-F238E27FC236}">
                <a16:creationId xmlns:a16="http://schemas.microsoft.com/office/drawing/2014/main" id="{AFCA1C1A-BC0A-4E81-82F8-5ACE20F863F6}"/>
              </a:ext>
            </a:extLst>
          </p:cNvPr>
          <p:cNvSpPr>
            <a:spLocks noGrp="1"/>
          </p:cNvSpPr>
          <p:nvPr>
            <p:ph type="title"/>
          </p:nvPr>
        </p:nvSpPr>
        <p:spPr/>
        <p:txBody>
          <a:bodyPr>
            <a:normAutofit/>
          </a:bodyPr>
          <a:lstStyle/>
          <a:p>
            <a:r>
              <a:rPr lang="en-US" dirty="0"/>
              <a:t>English</a:t>
            </a:r>
            <a:endParaRPr lang="ru-RU" dirty="0"/>
          </a:p>
        </p:txBody>
      </p:sp>
      <p:sp>
        <p:nvSpPr>
          <p:cNvPr id="10" name="Rectangle 9">
            <a:extLst>
              <a:ext uri="{FF2B5EF4-FFF2-40B4-BE49-F238E27FC236}">
                <a16:creationId xmlns:a16="http://schemas.microsoft.com/office/drawing/2014/main" id="{4892984A-31DC-48F7-91D4-241270A60508}"/>
              </a:ext>
            </a:extLst>
          </p:cNvPr>
          <p:cNvSpPr/>
          <p:nvPr/>
        </p:nvSpPr>
        <p:spPr>
          <a:xfrm>
            <a:off x="6830808" y="184495"/>
            <a:ext cx="2291013"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English</a:t>
            </a:r>
          </a:p>
        </p:txBody>
      </p:sp>
      <p:sp>
        <p:nvSpPr>
          <p:cNvPr id="11" name="Rectangle 10">
            <a:extLst>
              <a:ext uri="{FF2B5EF4-FFF2-40B4-BE49-F238E27FC236}">
                <a16:creationId xmlns:a16="http://schemas.microsoft.com/office/drawing/2014/main" id="{88A419D2-5E83-4A20-8E54-7D349EEF6B95}"/>
              </a:ext>
            </a:extLst>
          </p:cNvPr>
          <p:cNvSpPr/>
          <p:nvPr/>
        </p:nvSpPr>
        <p:spPr>
          <a:xfrm>
            <a:off x="4252603" y="1107825"/>
            <a:ext cx="7447421" cy="707886"/>
          </a:xfrm>
          <a:prstGeom prst="rect">
            <a:avLst/>
          </a:prstGeom>
          <a:solidFill>
            <a:schemeClr val="bg1"/>
          </a:solidFill>
          <a:effectLst>
            <a:softEdge rad="127000"/>
          </a:effectLst>
        </p:spPr>
        <p:txBody>
          <a:bodyPr wrap="square" lIns="91440" tIns="45720" rIns="91440" bIns="45720">
            <a:spAutoFit/>
          </a:bodyPr>
          <a:lstStyle/>
          <a:p>
            <a:pPr algn="ctr"/>
            <a:r>
              <a:rPr lang="en-US" sz="4000" dirty="0" smtClean="0">
                <a:ln w="0"/>
                <a:effectLst>
                  <a:outerShdw blurRad="38100" dist="19050" dir="2700000" algn="tl" rotWithShape="0">
                    <a:schemeClr val="dk1">
                      <a:alpha val="40000"/>
                    </a:schemeClr>
                  </a:outerShdw>
                </a:effectLst>
              </a:rPr>
              <a:t>Spelling, Punctuation &amp; Grammar</a:t>
            </a:r>
            <a:endParaRPr lang="en-US" sz="4000" b="0" cap="none" spc="0" dirty="0">
              <a:ln w="0"/>
              <a:solidFill>
                <a:schemeClr val="tx1"/>
              </a:solidFill>
              <a:effectLst>
                <a:outerShdw blurRad="38100" dist="19050" dir="2700000" algn="tl" rotWithShape="0">
                  <a:schemeClr val="dk1">
                    <a:alpha val="40000"/>
                  </a:schemeClr>
                </a:outerShdw>
              </a:effectLst>
            </a:endParaRPr>
          </a:p>
        </p:txBody>
      </p:sp>
      <p:sp>
        <p:nvSpPr>
          <p:cNvPr id="15" name="Rectangle 14">
            <a:extLst>
              <a:ext uri="{FF2B5EF4-FFF2-40B4-BE49-F238E27FC236}">
                <a16:creationId xmlns:a16="http://schemas.microsoft.com/office/drawing/2014/main" id="{C9237C40-56BB-43AF-AFD5-892894698929}"/>
              </a:ext>
            </a:extLst>
          </p:cNvPr>
          <p:cNvSpPr/>
          <p:nvPr/>
        </p:nvSpPr>
        <p:spPr>
          <a:xfrm>
            <a:off x="4299451" y="1885367"/>
            <a:ext cx="3368388" cy="1708160"/>
          </a:xfrm>
          <a:prstGeom prst="rect">
            <a:avLst/>
          </a:prstGeom>
          <a:solidFill>
            <a:schemeClr val="bg1"/>
          </a:solidFill>
          <a:ln w="28575">
            <a:solidFill>
              <a:schemeClr val="accent5"/>
            </a:solidFill>
          </a:ln>
        </p:spPr>
        <p:txBody>
          <a:bodyPr wrap="square" lIns="91440" tIns="45720" rIns="91440" bIns="45720">
            <a:spAutoFit/>
          </a:bodyPr>
          <a:lstStyle/>
          <a:p>
            <a:pPr algn="ctr"/>
            <a:r>
              <a:rPr lang="en-US" sz="3500" b="0" u="sng" cap="none" spc="0" dirty="0">
                <a:ln w="0"/>
                <a:solidFill>
                  <a:schemeClr val="tx1"/>
                </a:solidFill>
                <a:effectLst>
                  <a:outerShdw blurRad="38100" dist="19050" dir="2700000" algn="tl" rotWithShape="0">
                    <a:schemeClr val="dk1">
                      <a:alpha val="40000"/>
                    </a:schemeClr>
                  </a:outerShdw>
                </a:effectLst>
              </a:rPr>
              <a:t>Paper 1</a:t>
            </a:r>
          </a:p>
          <a:p>
            <a:pPr algn="ctr"/>
            <a:r>
              <a:rPr lang="en-US" sz="3500" dirty="0">
                <a:ln w="0"/>
                <a:effectLst>
                  <a:outerShdw blurRad="38100" dist="19050" dir="2700000" algn="tl" rotWithShape="0">
                    <a:schemeClr val="dk1">
                      <a:alpha val="40000"/>
                    </a:schemeClr>
                  </a:outerShdw>
                </a:effectLst>
              </a:rPr>
              <a:t>Spelling test of 20 words</a:t>
            </a:r>
            <a:endParaRPr lang="en-US" sz="3500" b="0" cap="none" spc="0" dirty="0">
              <a:ln w="0"/>
              <a:solidFill>
                <a:schemeClr val="tx1"/>
              </a:solidFill>
              <a:effectLst>
                <a:outerShdw blurRad="38100" dist="19050" dir="2700000" algn="tl" rotWithShape="0">
                  <a:schemeClr val="dk1">
                    <a:alpha val="40000"/>
                  </a:schemeClr>
                </a:outerShdw>
              </a:effectLst>
            </a:endParaRPr>
          </a:p>
        </p:txBody>
      </p:sp>
      <p:sp>
        <p:nvSpPr>
          <p:cNvPr id="16" name="Rectangle 15">
            <a:extLst>
              <a:ext uri="{FF2B5EF4-FFF2-40B4-BE49-F238E27FC236}">
                <a16:creationId xmlns:a16="http://schemas.microsoft.com/office/drawing/2014/main" id="{19289884-D57D-4BFF-A7BE-63DC5B963CB3}"/>
              </a:ext>
            </a:extLst>
          </p:cNvPr>
          <p:cNvSpPr/>
          <p:nvPr/>
        </p:nvSpPr>
        <p:spPr>
          <a:xfrm>
            <a:off x="7976315" y="1885367"/>
            <a:ext cx="3660010" cy="2785378"/>
          </a:xfrm>
          <a:prstGeom prst="rect">
            <a:avLst/>
          </a:prstGeom>
          <a:solidFill>
            <a:schemeClr val="bg1"/>
          </a:solidFill>
          <a:ln w="28575">
            <a:solidFill>
              <a:schemeClr val="accent5"/>
            </a:solidFill>
          </a:ln>
        </p:spPr>
        <p:txBody>
          <a:bodyPr wrap="square" lIns="91440" tIns="45720" rIns="91440" bIns="45720">
            <a:spAutoFit/>
          </a:bodyPr>
          <a:lstStyle/>
          <a:p>
            <a:pPr algn="ctr"/>
            <a:r>
              <a:rPr lang="en-US" sz="3500" b="0" u="sng" cap="none" spc="0" dirty="0">
                <a:ln w="0"/>
                <a:solidFill>
                  <a:schemeClr val="tx1"/>
                </a:solidFill>
                <a:effectLst>
                  <a:outerShdw blurRad="38100" dist="19050" dir="2700000" algn="tl" rotWithShape="0">
                    <a:schemeClr val="dk1">
                      <a:alpha val="40000"/>
                    </a:schemeClr>
                  </a:outerShdw>
                </a:effectLst>
              </a:rPr>
              <a:t>Paper 2</a:t>
            </a:r>
          </a:p>
          <a:p>
            <a:pPr algn="ctr"/>
            <a:r>
              <a:rPr lang="en-US" sz="3500" dirty="0">
                <a:ln w="0"/>
                <a:effectLst>
                  <a:outerShdw blurRad="38100" dist="19050" dir="2700000" algn="tl" rotWithShape="0">
                    <a:schemeClr val="dk1">
                      <a:alpha val="40000"/>
                    </a:schemeClr>
                  </a:outerShdw>
                </a:effectLst>
              </a:rPr>
              <a:t>Question Paper to check grammar, punctuation and vocabulary</a:t>
            </a:r>
            <a:endParaRPr lang="en-US" sz="3500" b="0" cap="none" spc="0" dirty="0">
              <a:ln w="0"/>
              <a:solidFill>
                <a:schemeClr val="tx1"/>
              </a:solidFill>
              <a:effectLst>
                <a:outerShdw blurRad="38100" dist="19050" dir="2700000" algn="tl" rotWithShape="0">
                  <a:schemeClr val="dk1">
                    <a:alpha val="40000"/>
                  </a:schemeClr>
                </a:outerShdw>
              </a:effectLst>
            </a:endParaRPr>
          </a:p>
        </p:txBody>
      </p:sp>
      <p:sp>
        <p:nvSpPr>
          <p:cNvPr id="17" name="TextBox 16">
            <a:extLst>
              <a:ext uri="{FF2B5EF4-FFF2-40B4-BE49-F238E27FC236}">
                <a16:creationId xmlns:a16="http://schemas.microsoft.com/office/drawing/2014/main" id="{E6C7A0D9-1DCF-4F50-9170-C8831FB76357}"/>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9" name="Picture 18">
            <a:extLst>
              <a:ext uri="{FF2B5EF4-FFF2-40B4-BE49-F238E27FC236}">
                <a16:creationId xmlns:a16="http://schemas.microsoft.com/office/drawing/2014/main" id="{0D753EFF-9EC4-42F5-A3AA-6881B43ECB3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12" name="Picture 11">
            <a:extLst>
              <a:ext uri="{FF2B5EF4-FFF2-40B4-BE49-F238E27FC236}">
                <a16:creationId xmlns:a16="http://schemas.microsoft.com/office/drawing/2014/main" id="{0EA1EA35-952A-4BF8-926A-99A86D4DCCB7}"/>
              </a:ext>
            </a:extLst>
          </p:cNvPr>
          <p:cNvPicPr>
            <a:picLocks noChangeAspect="1"/>
          </p:cNvPicPr>
          <p:nvPr/>
        </p:nvPicPr>
        <p:blipFill>
          <a:blip r:embed="rId3"/>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175273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ru-RU" smtClean="0"/>
              <a:t>11</a:t>
            </a:fld>
            <a:endParaRPr lang="ru-RU" dirty="0"/>
          </a:p>
        </p:txBody>
      </p:sp>
      <p:pic>
        <p:nvPicPr>
          <p:cNvPr id="6" name="Picture 5" descr="2018_ks1_English_GPS_Paper1_spelling.pdf - Google Drive - Google Chrome">
            <a:extLst>
              <a:ext uri="{FF2B5EF4-FFF2-40B4-BE49-F238E27FC236}">
                <a16:creationId xmlns:a16="http://schemas.microsoft.com/office/drawing/2014/main" id="{4BF51D28-FD83-4793-ADBC-605168D280A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76224" y="916791"/>
            <a:ext cx="4163664" cy="6056937"/>
          </a:xfrm>
          <a:prstGeom prst="rect">
            <a:avLst/>
          </a:prstGeom>
        </p:spPr>
      </p:pic>
      <p:sp>
        <p:nvSpPr>
          <p:cNvPr id="10" name="TextBox 9">
            <a:extLst>
              <a:ext uri="{FF2B5EF4-FFF2-40B4-BE49-F238E27FC236}">
                <a16:creationId xmlns:a16="http://schemas.microsoft.com/office/drawing/2014/main" id="{F1AD5DFC-56D6-48FB-B3E1-1A0C417D5CE4}"/>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2" name="Picture 11">
            <a:extLst>
              <a:ext uri="{FF2B5EF4-FFF2-40B4-BE49-F238E27FC236}">
                <a16:creationId xmlns:a16="http://schemas.microsoft.com/office/drawing/2014/main" id="{3F1D1443-2D1B-4069-8224-8DDDB498AA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64333" y="35885"/>
            <a:ext cx="4864867" cy="674207"/>
          </a:xfrm>
        </p:spPr>
        <p:txBody>
          <a:bodyPr>
            <a:noAutofit/>
          </a:bodyPr>
          <a:lstStyle/>
          <a:p>
            <a:r>
              <a:rPr lang="en-US" sz="2200" dirty="0">
                <a:latin typeface="+mj-lt"/>
              </a:rPr>
              <a:t>English – Spelling Example Page</a:t>
            </a:r>
            <a:endParaRPr lang="ru-RU" sz="2200" dirty="0"/>
          </a:p>
        </p:txBody>
      </p:sp>
      <p:sp>
        <p:nvSpPr>
          <p:cNvPr id="14" name="Flowchart: Decision 13">
            <a:extLst>
              <a:ext uri="{FF2B5EF4-FFF2-40B4-BE49-F238E27FC236}">
                <a16:creationId xmlns:a16="http://schemas.microsoft.com/office/drawing/2014/main" id="{FC65D146-9F08-4C8C-836A-827621F921A8}"/>
              </a:ext>
            </a:extLst>
          </p:cNvPr>
          <p:cNvSpPr/>
          <p:nvPr/>
        </p:nvSpPr>
        <p:spPr>
          <a:xfrm>
            <a:off x="5430735" y="-514350"/>
            <a:ext cx="592186" cy="8134350"/>
          </a:xfrm>
          <a:prstGeom prst="flowChartDecisi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2018_ks1_English_GPS_Paper2_questions.pdf - Google Drive - Google Chrome">
            <a:extLst>
              <a:ext uri="{FF2B5EF4-FFF2-40B4-BE49-F238E27FC236}">
                <a16:creationId xmlns:a16="http://schemas.microsoft.com/office/drawing/2014/main" id="{FF924B1E-9C8B-483F-9D70-F4E5F4FBE551}"/>
              </a:ext>
            </a:extLst>
          </p:cNvPr>
          <p:cNvPicPr>
            <a:picLocks noChangeAspect="1"/>
          </p:cNvPicPr>
          <p:nvPr/>
        </p:nvPicPr>
        <p:blipFill rotWithShape="1">
          <a:blip r:embed="rId4"/>
          <a:srcRect l="30583" t="6780" r="31756" b="10354"/>
          <a:stretch/>
        </p:blipFill>
        <p:spPr>
          <a:xfrm>
            <a:off x="6284259" y="760530"/>
            <a:ext cx="4751294" cy="5631305"/>
          </a:xfrm>
          <a:prstGeom prst="rect">
            <a:avLst/>
          </a:prstGeom>
        </p:spPr>
      </p:pic>
      <p:sp>
        <p:nvSpPr>
          <p:cNvPr id="13" name="Title 1">
            <a:extLst>
              <a:ext uri="{FF2B5EF4-FFF2-40B4-BE49-F238E27FC236}">
                <a16:creationId xmlns:a16="http://schemas.microsoft.com/office/drawing/2014/main" id="{A0DA3D75-A06B-457F-B246-005A100245BA}"/>
              </a:ext>
            </a:extLst>
          </p:cNvPr>
          <p:cNvSpPr txBox="1">
            <a:spLocks/>
          </p:cNvSpPr>
          <p:nvPr/>
        </p:nvSpPr>
        <p:spPr>
          <a:xfrm>
            <a:off x="6761266" y="0"/>
            <a:ext cx="4864867" cy="674207"/>
          </a:xfrm>
          <a:prstGeom prst="rect">
            <a:avLst/>
          </a:prstGeom>
          <a:gradFill>
            <a:gsLst>
              <a:gs pos="0">
                <a:schemeClr val="tx2"/>
              </a:gs>
              <a:gs pos="100000">
                <a:schemeClr val="tx1"/>
              </a:gs>
            </a:gsLst>
            <a:lin ang="10800000" scaled="1"/>
          </a:gradFill>
        </p:spPr>
        <p:txBody>
          <a:bodyPr vert="horz" lIns="144000" tIns="45720" rIns="91440" bIns="45720" rtlCol="0" anchor="ctr" anchorCtr="0">
            <a:noAutofit/>
          </a:bodyPr>
          <a:lstStyle>
            <a:lvl1pPr algn="l" defTabSz="914400" rtl="0" eaLnBrk="1" latinLnBrk="0" hangingPunct="1">
              <a:lnSpc>
                <a:spcPct val="90000"/>
              </a:lnSpc>
              <a:spcBef>
                <a:spcPct val="0"/>
              </a:spcBef>
              <a:buNone/>
              <a:defRPr sz="2000" b="1" kern="1200">
                <a:solidFill>
                  <a:schemeClr val="bg1"/>
                </a:solidFill>
                <a:latin typeface="+mn-lt"/>
                <a:ea typeface="+mj-ea"/>
                <a:cs typeface="+mj-cs"/>
              </a:defRPr>
            </a:lvl1pPr>
          </a:lstStyle>
          <a:p>
            <a:r>
              <a:rPr lang="en-US" sz="2200" dirty="0">
                <a:latin typeface="+mj-lt"/>
              </a:rPr>
              <a:t>English – Grammar Example Page</a:t>
            </a:r>
            <a:endParaRPr lang="ru-RU" sz="2200" dirty="0"/>
          </a:p>
        </p:txBody>
      </p:sp>
      <p:pic>
        <p:nvPicPr>
          <p:cNvPr id="15" name="Picture 14">
            <a:extLst>
              <a:ext uri="{FF2B5EF4-FFF2-40B4-BE49-F238E27FC236}">
                <a16:creationId xmlns:a16="http://schemas.microsoft.com/office/drawing/2014/main" id="{D6641CFC-C4DC-49EF-AE74-B1A2B05678CC}"/>
              </a:ext>
            </a:extLst>
          </p:cNvPr>
          <p:cNvPicPr>
            <a:picLocks noChangeAspect="1"/>
          </p:cNvPicPr>
          <p:nvPr/>
        </p:nvPicPr>
        <p:blipFill>
          <a:blip r:embed="rId5"/>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1833817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ru-RU" smtClean="0"/>
              <a:t>12</a:t>
            </a:fld>
            <a:endParaRPr lang="ru-RU" dirty="0"/>
          </a:p>
        </p:txBody>
      </p:sp>
      <p:sp>
        <p:nvSpPr>
          <p:cNvPr id="10" name="TextBox 9">
            <a:extLst>
              <a:ext uri="{FF2B5EF4-FFF2-40B4-BE49-F238E27FC236}">
                <a16:creationId xmlns:a16="http://schemas.microsoft.com/office/drawing/2014/main" id="{F1AD5DFC-56D6-48FB-B3E1-1A0C417D5CE4}"/>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2" name="Picture 11">
            <a:extLst>
              <a:ext uri="{FF2B5EF4-FFF2-40B4-BE49-F238E27FC236}">
                <a16:creationId xmlns:a16="http://schemas.microsoft.com/office/drawing/2014/main" id="{3F1D1443-2D1B-4069-8224-8DDDB498AA2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14" name="Flowchart: Decision 13">
            <a:extLst>
              <a:ext uri="{FF2B5EF4-FFF2-40B4-BE49-F238E27FC236}">
                <a16:creationId xmlns:a16="http://schemas.microsoft.com/office/drawing/2014/main" id="{FC65D146-9F08-4C8C-836A-827621F921A8}"/>
              </a:ext>
            </a:extLst>
          </p:cNvPr>
          <p:cNvSpPr/>
          <p:nvPr/>
        </p:nvSpPr>
        <p:spPr>
          <a:xfrm>
            <a:off x="5430735" y="-514350"/>
            <a:ext cx="592186" cy="8134350"/>
          </a:xfrm>
          <a:prstGeom prst="flowChartDecisi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A0DA3D75-A06B-457F-B246-005A100245BA}"/>
              </a:ext>
            </a:extLst>
          </p:cNvPr>
          <p:cNvSpPr txBox="1">
            <a:spLocks/>
          </p:cNvSpPr>
          <p:nvPr/>
        </p:nvSpPr>
        <p:spPr>
          <a:xfrm>
            <a:off x="6761266" y="0"/>
            <a:ext cx="4864867" cy="674207"/>
          </a:xfrm>
          <a:prstGeom prst="rect">
            <a:avLst/>
          </a:prstGeom>
          <a:gradFill>
            <a:gsLst>
              <a:gs pos="0">
                <a:schemeClr val="tx2"/>
              </a:gs>
              <a:gs pos="100000">
                <a:schemeClr val="tx1"/>
              </a:gs>
            </a:gsLst>
            <a:lin ang="10800000" scaled="1"/>
          </a:gradFill>
        </p:spPr>
        <p:txBody>
          <a:bodyPr vert="horz" lIns="144000" tIns="45720" rIns="91440" bIns="45720" rtlCol="0" anchor="ctr" anchorCtr="0">
            <a:noAutofit/>
          </a:bodyPr>
          <a:lstStyle>
            <a:lvl1pPr algn="l" defTabSz="914400" rtl="0" eaLnBrk="1" latinLnBrk="0" hangingPunct="1">
              <a:lnSpc>
                <a:spcPct val="90000"/>
              </a:lnSpc>
              <a:spcBef>
                <a:spcPct val="0"/>
              </a:spcBef>
              <a:buNone/>
              <a:defRPr sz="2000" b="1" kern="1200">
                <a:solidFill>
                  <a:schemeClr val="bg1"/>
                </a:solidFill>
                <a:latin typeface="+mn-lt"/>
                <a:ea typeface="+mj-ea"/>
                <a:cs typeface="+mj-cs"/>
              </a:defRPr>
            </a:lvl1pPr>
          </a:lstStyle>
          <a:p>
            <a:r>
              <a:rPr lang="en-US" sz="2200" dirty="0">
                <a:latin typeface="+mj-lt"/>
              </a:rPr>
              <a:t>English – Grammar Example Page</a:t>
            </a:r>
            <a:endParaRPr lang="ru-RU" sz="2200" dirty="0"/>
          </a:p>
        </p:txBody>
      </p:sp>
      <p:pic>
        <p:nvPicPr>
          <p:cNvPr id="15" name="Picture 14">
            <a:extLst>
              <a:ext uri="{FF2B5EF4-FFF2-40B4-BE49-F238E27FC236}">
                <a16:creationId xmlns:a16="http://schemas.microsoft.com/office/drawing/2014/main" id="{D6641CFC-C4DC-49EF-AE74-B1A2B05678CC}"/>
              </a:ext>
            </a:extLst>
          </p:cNvPr>
          <p:cNvPicPr>
            <a:picLocks noChangeAspect="1"/>
          </p:cNvPicPr>
          <p:nvPr/>
        </p:nvPicPr>
        <p:blipFill>
          <a:blip r:embed="rId3"/>
          <a:stretch>
            <a:fillRect/>
          </a:stretch>
        </p:blipFill>
        <p:spPr>
          <a:xfrm>
            <a:off x="9610480" y="6585523"/>
            <a:ext cx="2688569" cy="298730"/>
          </a:xfrm>
          <a:prstGeom prst="rect">
            <a:avLst/>
          </a:prstGeom>
        </p:spPr>
      </p:pic>
      <p:pic>
        <p:nvPicPr>
          <p:cNvPr id="7" name="Picture 6"/>
          <p:cNvPicPr>
            <a:picLocks noChangeAspect="1"/>
          </p:cNvPicPr>
          <p:nvPr/>
        </p:nvPicPr>
        <p:blipFill>
          <a:blip r:embed="rId4"/>
          <a:stretch>
            <a:fillRect/>
          </a:stretch>
        </p:blipFill>
        <p:spPr>
          <a:xfrm>
            <a:off x="2222021" y="948781"/>
            <a:ext cx="7924800" cy="3219450"/>
          </a:xfrm>
          <a:prstGeom prst="rect">
            <a:avLst/>
          </a:prstGeom>
        </p:spPr>
      </p:pic>
      <p:pic>
        <p:nvPicPr>
          <p:cNvPr id="8" name="Picture 7"/>
          <p:cNvPicPr>
            <a:picLocks noChangeAspect="1"/>
          </p:cNvPicPr>
          <p:nvPr/>
        </p:nvPicPr>
        <p:blipFill>
          <a:blip r:embed="rId5"/>
          <a:stretch>
            <a:fillRect/>
          </a:stretch>
        </p:blipFill>
        <p:spPr>
          <a:xfrm>
            <a:off x="2336321" y="4168231"/>
            <a:ext cx="7696200" cy="2047875"/>
          </a:xfrm>
          <a:prstGeom prst="rect">
            <a:avLst/>
          </a:prstGeom>
        </p:spPr>
      </p:pic>
    </p:spTree>
    <p:extLst>
      <p:ext uri="{BB962C8B-B14F-4D97-AF65-F5344CB8AC3E}">
        <p14:creationId xmlns:p14="http://schemas.microsoft.com/office/powerpoint/2010/main" val="9397185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725C8C-B6FF-4BEE-B7F0-3DFD7C2734C8}"/>
              </a:ext>
            </a:extLst>
          </p:cNvPr>
          <p:cNvSpPr>
            <a:spLocks noGrp="1"/>
          </p:cNvSpPr>
          <p:nvPr>
            <p:ph type="sldNum" sz="quarter" idx="12"/>
          </p:nvPr>
        </p:nvSpPr>
        <p:spPr/>
        <p:txBody>
          <a:bodyPr/>
          <a:lstStyle/>
          <a:p>
            <a:fld id="{98C0CDE5-970C-4CC4-BF43-0DA127E73E82}" type="slidenum">
              <a:rPr lang="ru-RU" smtClean="0"/>
              <a:pPr/>
              <a:t>13</a:t>
            </a:fld>
            <a:endParaRPr lang="ru-RU" dirty="0"/>
          </a:p>
        </p:txBody>
      </p:sp>
      <p:sp>
        <p:nvSpPr>
          <p:cNvPr id="4" name="Text Placeholder 3">
            <a:extLst>
              <a:ext uri="{FF2B5EF4-FFF2-40B4-BE49-F238E27FC236}">
                <a16:creationId xmlns:a16="http://schemas.microsoft.com/office/drawing/2014/main" id="{1C507F06-C190-4897-A2E9-0AA8E6684053}"/>
              </a:ext>
            </a:extLst>
          </p:cNvPr>
          <p:cNvSpPr>
            <a:spLocks noGrp="1"/>
          </p:cNvSpPr>
          <p:nvPr>
            <p:ph type="body" idx="2"/>
          </p:nvPr>
        </p:nvSpPr>
        <p:spPr>
          <a:xfrm>
            <a:off x="279606" y="2617238"/>
            <a:ext cx="3209009" cy="1898524"/>
          </a:xfrm>
        </p:spPr>
        <p:txBody>
          <a:bodyPr>
            <a:normAutofit/>
          </a:bodyPr>
          <a:lstStyle/>
          <a:p>
            <a:pPr algn="ctr"/>
            <a:r>
              <a:rPr lang="en-GB" sz="3200" dirty="0">
                <a:latin typeface="+mj-lt"/>
              </a:rPr>
              <a:t>Arithmetic</a:t>
            </a:r>
          </a:p>
          <a:p>
            <a:pPr algn="ctr"/>
            <a:r>
              <a:rPr lang="en-GB" sz="3200" dirty="0">
                <a:latin typeface="+mj-lt"/>
              </a:rPr>
              <a:t>&amp; Reasoning</a:t>
            </a:r>
            <a:endParaRPr lang="ru-RU" sz="3200" dirty="0">
              <a:latin typeface="+mj-lt"/>
            </a:endParaRPr>
          </a:p>
        </p:txBody>
      </p:sp>
      <p:sp>
        <p:nvSpPr>
          <p:cNvPr id="5" name="Title 4">
            <a:extLst>
              <a:ext uri="{FF2B5EF4-FFF2-40B4-BE49-F238E27FC236}">
                <a16:creationId xmlns:a16="http://schemas.microsoft.com/office/drawing/2014/main" id="{AFCA1C1A-BC0A-4E81-82F8-5ACE20F863F6}"/>
              </a:ext>
            </a:extLst>
          </p:cNvPr>
          <p:cNvSpPr>
            <a:spLocks noGrp="1"/>
          </p:cNvSpPr>
          <p:nvPr>
            <p:ph type="title"/>
          </p:nvPr>
        </p:nvSpPr>
        <p:spPr/>
        <p:txBody>
          <a:bodyPr>
            <a:normAutofit/>
          </a:bodyPr>
          <a:lstStyle/>
          <a:p>
            <a:r>
              <a:rPr lang="en-US" dirty="0" err="1"/>
              <a:t>Maths</a:t>
            </a:r>
            <a:endParaRPr lang="ru-RU" dirty="0"/>
          </a:p>
        </p:txBody>
      </p:sp>
      <p:sp>
        <p:nvSpPr>
          <p:cNvPr id="8" name="Rectangle: Rounded Corners 7">
            <a:extLst>
              <a:ext uri="{FF2B5EF4-FFF2-40B4-BE49-F238E27FC236}">
                <a16:creationId xmlns:a16="http://schemas.microsoft.com/office/drawing/2014/main" id="{3FA4BD75-0AAC-4AB4-B100-00792CF54C57}"/>
              </a:ext>
            </a:extLst>
          </p:cNvPr>
          <p:cNvSpPr/>
          <p:nvPr/>
        </p:nvSpPr>
        <p:spPr>
          <a:xfrm>
            <a:off x="4386759" y="413198"/>
            <a:ext cx="7629525" cy="39814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892984A-31DC-48F7-91D4-241270A60508}"/>
              </a:ext>
            </a:extLst>
          </p:cNvPr>
          <p:cNvSpPr/>
          <p:nvPr/>
        </p:nvSpPr>
        <p:spPr>
          <a:xfrm>
            <a:off x="5215401" y="351307"/>
            <a:ext cx="2471960"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Paper 1</a:t>
            </a:r>
          </a:p>
        </p:txBody>
      </p:sp>
      <p:sp>
        <p:nvSpPr>
          <p:cNvPr id="12" name="Flowchart: Decision 11">
            <a:extLst>
              <a:ext uri="{FF2B5EF4-FFF2-40B4-BE49-F238E27FC236}">
                <a16:creationId xmlns:a16="http://schemas.microsoft.com/office/drawing/2014/main" id="{8B46E57C-1BDA-4108-B294-F8A0B1BB6A89}"/>
              </a:ext>
            </a:extLst>
          </p:cNvPr>
          <p:cNvSpPr/>
          <p:nvPr/>
        </p:nvSpPr>
        <p:spPr>
          <a:xfrm>
            <a:off x="7929277" y="-139252"/>
            <a:ext cx="351551" cy="5086350"/>
          </a:xfrm>
          <a:prstGeom prst="flowChartDecisi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C6022A-2AE3-4C3C-B33C-37EF8039134D}"/>
              </a:ext>
            </a:extLst>
          </p:cNvPr>
          <p:cNvSpPr/>
          <p:nvPr/>
        </p:nvSpPr>
        <p:spPr>
          <a:xfrm>
            <a:off x="8775281" y="301219"/>
            <a:ext cx="2471960" cy="923330"/>
          </a:xfrm>
          <a:prstGeom prst="rect">
            <a:avLst/>
          </a:prstGeom>
          <a:noFill/>
        </p:spPr>
        <p:txBody>
          <a:bodyPr wrap="none" lIns="91440" tIns="45720" rIns="91440" bIns="45720">
            <a:spAutoFit/>
          </a:bodyPr>
          <a:lstStyle/>
          <a:p>
            <a:pPr algn="ctr"/>
            <a:r>
              <a:rPr lang="en-US" sz="5400" b="0" cap="none" spc="0" dirty="0">
                <a:ln w="0"/>
                <a:effectLst>
                  <a:outerShdw blurRad="38100" dist="19050" dir="2700000" algn="tl" rotWithShape="0">
                    <a:schemeClr val="dk1">
                      <a:alpha val="40000"/>
                    </a:schemeClr>
                  </a:outerShdw>
                </a:effectLst>
              </a:rPr>
              <a:t>Paper 2</a:t>
            </a:r>
          </a:p>
        </p:txBody>
      </p:sp>
      <p:sp>
        <p:nvSpPr>
          <p:cNvPr id="14" name="Rectangle 13">
            <a:extLst>
              <a:ext uri="{FF2B5EF4-FFF2-40B4-BE49-F238E27FC236}">
                <a16:creationId xmlns:a16="http://schemas.microsoft.com/office/drawing/2014/main" id="{239C4C39-8445-4226-8723-902AEB15194C}"/>
              </a:ext>
            </a:extLst>
          </p:cNvPr>
          <p:cNvSpPr/>
          <p:nvPr/>
        </p:nvSpPr>
        <p:spPr>
          <a:xfrm>
            <a:off x="8151510" y="1243886"/>
            <a:ext cx="3977390" cy="2062103"/>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3200" b="1" dirty="0">
                <a:ln/>
                <a:latin typeface="Arial" panose="020B0604020202020204" pitchFamily="34" charset="0"/>
                <a:cs typeface="Arial" panose="020B0604020202020204" pitchFamily="34" charset="0"/>
              </a:rPr>
              <a:t>Reasoning, problem solving and mathematical fluency</a:t>
            </a:r>
          </a:p>
        </p:txBody>
      </p:sp>
      <p:sp>
        <p:nvSpPr>
          <p:cNvPr id="15" name="Rectangle 14">
            <a:extLst>
              <a:ext uri="{FF2B5EF4-FFF2-40B4-BE49-F238E27FC236}">
                <a16:creationId xmlns:a16="http://schemas.microsoft.com/office/drawing/2014/main" id="{B948F8B4-0849-41CB-9BBD-4637220864F6}"/>
              </a:ext>
            </a:extLst>
          </p:cNvPr>
          <p:cNvSpPr/>
          <p:nvPr/>
        </p:nvSpPr>
        <p:spPr>
          <a:xfrm>
            <a:off x="4611737" y="1304589"/>
            <a:ext cx="3262433" cy="923330"/>
          </a:xfrm>
          <a:prstGeom prst="rect">
            <a:avLst/>
          </a:prstGeom>
          <a:noFill/>
        </p:spPr>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Arithmetic</a:t>
            </a:r>
          </a:p>
        </p:txBody>
      </p:sp>
      <p:sp>
        <p:nvSpPr>
          <p:cNvPr id="16" name="TextBox 15">
            <a:extLst>
              <a:ext uri="{FF2B5EF4-FFF2-40B4-BE49-F238E27FC236}">
                <a16:creationId xmlns:a16="http://schemas.microsoft.com/office/drawing/2014/main" id="{0B276FC7-26E0-4E19-B31D-7DFE01A2B86D}"/>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8" name="Picture 17">
            <a:extLst>
              <a:ext uri="{FF2B5EF4-FFF2-40B4-BE49-F238E27FC236}">
                <a16:creationId xmlns:a16="http://schemas.microsoft.com/office/drawing/2014/main" id="{E5CEA156-A19C-4EB4-A808-24D3DFDB64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19" name="TextBox 18">
            <a:extLst>
              <a:ext uri="{FF2B5EF4-FFF2-40B4-BE49-F238E27FC236}">
                <a16:creationId xmlns:a16="http://schemas.microsoft.com/office/drawing/2014/main" id="{7699DF8B-008D-4015-B8D2-14027CA3DA59}"/>
              </a:ext>
            </a:extLst>
          </p:cNvPr>
          <p:cNvSpPr txBox="1"/>
          <p:nvPr/>
        </p:nvSpPr>
        <p:spPr>
          <a:xfrm>
            <a:off x="4214698" y="3317430"/>
            <a:ext cx="3764751" cy="1077218"/>
          </a:xfrm>
          <a:prstGeom prst="rect">
            <a:avLst/>
          </a:prstGeom>
          <a:noFill/>
        </p:spPr>
        <p:txBody>
          <a:bodyPr wrap="square" rtlCol="0">
            <a:spAutoFit/>
          </a:bodyPr>
          <a:lstStyle/>
          <a:p>
            <a:pPr algn="ctr"/>
            <a:r>
              <a:rPr lang="en-GB" sz="3200" dirty="0">
                <a:latin typeface="Arial" panose="020B0604020202020204" pitchFamily="34" charset="0"/>
                <a:cs typeface="Arial" panose="020B0604020202020204" pitchFamily="34" charset="0"/>
              </a:rPr>
              <a:t>(25 marks available)</a:t>
            </a:r>
          </a:p>
        </p:txBody>
      </p:sp>
      <p:sp>
        <p:nvSpPr>
          <p:cNvPr id="20" name="TextBox 19">
            <a:extLst>
              <a:ext uri="{FF2B5EF4-FFF2-40B4-BE49-F238E27FC236}">
                <a16:creationId xmlns:a16="http://schemas.microsoft.com/office/drawing/2014/main" id="{44DEDB59-C091-4447-B46E-4CCF74953C08}"/>
              </a:ext>
            </a:extLst>
          </p:cNvPr>
          <p:cNvSpPr txBox="1"/>
          <p:nvPr/>
        </p:nvSpPr>
        <p:spPr>
          <a:xfrm>
            <a:off x="8153852" y="3244743"/>
            <a:ext cx="3764751" cy="1077218"/>
          </a:xfrm>
          <a:prstGeom prst="rect">
            <a:avLst/>
          </a:prstGeom>
          <a:noFill/>
        </p:spPr>
        <p:txBody>
          <a:bodyPr wrap="square" rtlCol="0">
            <a:spAutoFit/>
          </a:bodyPr>
          <a:lstStyle/>
          <a:p>
            <a:pPr algn="ctr"/>
            <a:r>
              <a:rPr lang="en-GB" sz="3200" dirty="0">
                <a:latin typeface="Arial" panose="020B0604020202020204" pitchFamily="34" charset="0"/>
                <a:cs typeface="Arial" panose="020B0604020202020204" pitchFamily="34" charset="0"/>
              </a:rPr>
              <a:t>(35 marks available)</a:t>
            </a:r>
          </a:p>
        </p:txBody>
      </p:sp>
      <p:pic>
        <p:nvPicPr>
          <p:cNvPr id="21" name="Picture 20">
            <a:extLst>
              <a:ext uri="{FF2B5EF4-FFF2-40B4-BE49-F238E27FC236}">
                <a16:creationId xmlns:a16="http://schemas.microsoft.com/office/drawing/2014/main" id="{27D05170-EF33-46BC-AD23-59C81D20BB3F}"/>
              </a:ext>
            </a:extLst>
          </p:cNvPr>
          <p:cNvPicPr>
            <a:picLocks noChangeAspect="1"/>
          </p:cNvPicPr>
          <p:nvPr/>
        </p:nvPicPr>
        <p:blipFill>
          <a:blip r:embed="rId3"/>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38188936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725C8C-B6FF-4BEE-B7F0-3DFD7C2734C8}"/>
              </a:ext>
            </a:extLst>
          </p:cNvPr>
          <p:cNvSpPr>
            <a:spLocks noGrp="1"/>
          </p:cNvSpPr>
          <p:nvPr>
            <p:ph type="sldNum" sz="quarter" idx="12"/>
          </p:nvPr>
        </p:nvSpPr>
        <p:spPr/>
        <p:txBody>
          <a:bodyPr/>
          <a:lstStyle/>
          <a:p>
            <a:fld id="{98C0CDE5-970C-4CC4-BF43-0DA127E73E82}" type="slidenum">
              <a:rPr lang="ru-RU" smtClean="0"/>
              <a:pPr/>
              <a:t>14</a:t>
            </a:fld>
            <a:endParaRPr lang="ru-RU" dirty="0"/>
          </a:p>
        </p:txBody>
      </p:sp>
      <p:sp>
        <p:nvSpPr>
          <p:cNvPr id="4" name="Text Placeholder 3">
            <a:extLst>
              <a:ext uri="{FF2B5EF4-FFF2-40B4-BE49-F238E27FC236}">
                <a16:creationId xmlns:a16="http://schemas.microsoft.com/office/drawing/2014/main" id="{1C507F06-C190-4897-A2E9-0AA8E6684053}"/>
              </a:ext>
            </a:extLst>
          </p:cNvPr>
          <p:cNvSpPr>
            <a:spLocks noGrp="1"/>
          </p:cNvSpPr>
          <p:nvPr>
            <p:ph type="body" idx="2"/>
          </p:nvPr>
        </p:nvSpPr>
        <p:spPr>
          <a:xfrm>
            <a:off x="279606" y="2617238"/>
            <a:ext cx="3209009" cy="1898524"/>
          </a:xfrm>
        </p:spPr>
        <p:txBody>
          <a:bodyPr>
            <a:normAutofit/>
          </a:bodyPr>
          <a:lstStyle/>
          <a:p>
            <a:pPr algn="ctr"/>
            <a:r>
              <a:rPr lang="en-GB" sz="3200" dirty="0">
                <a:latin typeface="+mj-lt"/>
              </a:rPr>
              <a:t>Arithmetic</a:t>
            </a:r>
          </a:p>
          <a:p>
            <a:pPr algn="ctr"/>
            <a:r>
              <a:rPr lang="en-GB" sz="3200" dirty="0">
                <a:latin typeface="+mj-lt"/>
              </a:rPr>
              <a:t>&amp; Reasoning</a:t>
            </a:r>
            <a:endParaRPr lang="ru-RU" sz="3200" dirty="0">
              <a:latin typeface="+mj-lt"/>
            </a:endParaRPr>
          </a:p>
        </p:txBody>
      </p:sp>
      <p:sp>
        <p:nvSpPr>
          <p:cNvPr id="5" name="Title 4">
            <a:extLst>
              <a:ext uri="{FF2B5EF4-FFF2-40B4-BE49-F238E27FC236}">
                <a16:creationId xmlns:a16="http://schemas.microsoft.com/office/drawing/2014/main" id="{AFCA1C1A-BC0A-4E81-82F8-5ACE20F863F6}"/>
              </a:ext>
            </a:extLst>
          </p:cNvPr>
          <p:cNvSpPr>
            <a:spLocks noGrp="1"/>
          </p:cNvSpPr>
          <p:nvPr>
            <p:ph type="title"/>
          </p:nvPr>
        </p:nvSpPr>
        <p:spPr/>
        <p:txBody>
          <a:bodyPr>
            <a:normAutofit/>
          </a:bodyPr>
          <a:lstStyle/>
          <a:p>
            <a:r>
              <a:rPr lang="en-US" dirty="0" err="1"/>
              <a:t>Maths</a:t>
            </a:r>
            <a:endParaRPr lang="ru-RU" dirty="0"/>
          </a:p>
        </p:txBody>
      </p:sp>
      <p:sp>
        <p:nvSpPr>
          <p:cNvPr id="12" name="Flowchart: Decision 11">
            <a:extLst>
              <a:ext uri="{FF2B5EF4-FFF2-40B4-BE49-F238E27FC236}">
                <a16:creationId xmlns:a16="http://schemas.microsoft.com/office/drawing/2014/main" id="{8B46E57C-1BDA-4108-B294-F8A0B1BB6A89}"/>
              </a:ext>
            </a:extLst>
          </p:cNvPr>
          <p:cNvSpPr/>
          <p:nvPr/>
        </p:nvSpPr>
        <p:spPr>
          <a:xfrm>
            <a:off x="7929277" y="-139252"/>
            <a:ext cx="351551" cy="5086350"/>
          </a:xfrm>
          <a:prstGeom prst="flowChartDecisi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0B276FC7-26E0-4E19-B31D-7DFE01A2B86D}"/>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8" name="Picture 17">
            <a:extLst>
              <a:ext uri="{FF2B5EF4-FFF2-40B4-BE49-F238E27FC236}">
                <a16:creationId xmlns:a16="http://schemas.microsoft.com/office/drawing/2014/main" id="{E5CEA156-A19C-4EB4-A808-24D3DFDB64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21" name="Picture 20">
            <a:extLst>
              <a:ext uri="{FF2B5EF4-FFF2-40B4-BE49-F238E27FC236}">
                <a16:creationId xmlns:a16="http://schemas.microsoft.com/office/drawing/2014/main" id="{27D05170-EF33-46BC-AD23-59C81D20BB3F}"/>
              </a:ext>
            </a:extLst>
          </p:cNvPr>
          <p:cNvPicPr>
            <a:picLocks noChangeAspect="1"/>
          </p:cNvPicPr>
          <p:nvPr/>
        </p:nvPicPr>
        <p:blipFill>
          <a:blip r:embed="rId3"/>
          <a:stretch>
            <a:fillRect/>
          </a:stretch>
        </p:blipFill>
        <p:spPr>
          <a:xfrm>
            <a:off x="9610480" y="6585523"/>
            <a:ext cx="2688569" cy="298730"/>
          </a:xfrm>
          <a:prstGeom prst="rect">
            <a:avLst/>
          </a:prstGeom>
        </p:spPr>
      </p:pic>
      <p:sp>
        <p:nvSpPr>
          <p:cNvPr id="2" name="Rectangle 1"/>
          <p:cNvSpPr/>
          <p:nvPr/>
        </p:nvSpPr>
        <p:spPr>
          <a:xfrm>
            <a:off x="4349262" y="360238"/>
            <a:ext cx="7456738" cy="4493538"/>
          </a:xfrm>
          <a:prstGeom prst="rect">
            <a:avLst/>
          </a:prstGeom>
        </p:spPr>
        <p:txBody>
          <a:bodyPr wrap="square">
            <a:spAutoFit/>
          </a:bodyPr>
          <a:lstStyle/>
          <a:p>
            <a:r>
              <a:rPr lang="en-GB" sz="2600" dirty="0">
                <a:solidFill>
                  <a:schemeClr val="tx1">
                    <a:lumMod val="50000"/>
                  </a:schemeClr>
                </a:solidFill>
                <a:latin typeface="Arial" panose="020B0604020202020204" pitchFamily="34" charset="0"/>
                <a:cs typeface="Arial" panose="020B0604020202020204" pitchFamily="34" charset="0"/>
              </a:rPr>
              <a:t>Children will sit two tests: </a:t>
            </a:r>
          </a:p>
          <a:p>
            <a:endParaRPr lang="en-GB" sz="2600" dirty="0">
              <a:solidFill>
                <a:schemeClr val="accent4"/>
              </a:solidFill>
              <a:latin typeface="Arial" panose="020B0604020202020204" pitchFamily="34" charset="0"/>
              <a:cs typeface="Arial" panose="020B0604020202020204" pitchFamily="34" charset="0"/>
            </a:endParaRPr>
          </a:p>
          <a:p>
            <a:r>
              <a:rPr lang="en-GB" sz="2600" b="1" dirty="0" smtClean="0">
                <a:solidFill>
                  <a:schemeClr val="tx2"/>
                </a:solidFill>
                <a:latin typeface="Arial" panose="020B0604020202020204" pitchFamily="34" charset="0"/>
                <a:cs typeface="Arial" panose="020B0604020202020204" pitchFamily="34" charset="0"/>
              </a:rPr>
              <a:t>Paper </a:t>
            </a:r>
            <a:r>
              <a:rPr lang="en-GB" sz="2600" b="1" dirty="0">
                <a:solidFill>
                  <a:schemeClr val="tx2"/>
                </a:solidFill>
                <a:latin typeface="Arial" panose="020B0604020202020204" pitchFamily="34" charset="0"/>
                <a:cs typeface="Arial" panose="020B0604020202020204" pitchFamily="34" charset="0"/>
              </a:rPr>
              <a:t>1</a:t>
            </a:r>
            <a:r>
              <a:rPr lang="en-GB" sz="2600" b="1" dirty="0">
                <a:solidFill>
                  <a:schemeClr val="accent4"/>
                </a:solidFill>
                <a:latin typeface="Arial" panose="020B0604020202020204" pitchFamily="34" charset="0"/>
                <a:cs typeface="Arial" panose="020B0604020202020204" pitchFamily="34" charset="0"/>
              </a:rPr>
              <a:t> </a:t>
            </a:r>
            <a:r>
              <a:rPr lang="en-GB" sz="2600" dirty="0">
                <a:solidFill>
                  <a:schemeClr val="tx1">
                    <a:lumMod val="50000"/>
                  </a:schemeClr>
                </a:solidFill>
                <a:latin typeface="Arial" panose="020B0604020202020204" pitchFamily="34" charset="0"/>
                <a:cs typeface="Arial" panose="020B0604020202020204" pitchFamily="34" charset="0"/>
              </a:rPr>
              <a:t>is for arithmetic. It covers calculation methods for all operations. </a:t>
            </a:r>
          </a:p>
          <a:p>
            <a:endParaRPr lang="en-GB" sz="2600" dirty="0">
              <a:solidFill>
                <a:schemeClr val="tx1">
                  <a:lumMod val="50000"/>
                </a:schemeClr>
              </a:solidFill>
              <a:latin typeface="Arial" panose="020B0604020202020204" pitchFamily="34" charset="0"/>
              <a:cs typeface="Arial" panose="020B0604020202020204" pitchFamily="34" charset="0"/>
            </a:endParaRPr>
          </a:p>
          <a:p>
            <a:r>
              <a:rPr lang="en-GB" sz="2600" b="1" dirty="0" smtClean="0">
                <a:solidFill>
                  <a:schemeClr val="tx2"/>
                </a:solidFill>
                <a:latin typeface="Arial" panose="020B0604020202020204" pitchFamily="34" charset="0"/>
                <a:cs typeface="Arial" panose="020B0604020202020204" pitchFamily="34" charset="0"/>
              </a:rPr>
              <a:t>Paper </a:t>
            </a:r>
            <a:r>
              <a:rPr lang="en-GB" sz="2600" b="1" dirty="0">
                <a:solidFill>
                  <a:schemeClr val="tx2"/>
                </a:solidFill>
                <a:latin typeface="Arial" panose="020B0604020202020204" pitchFamily="34" charset="0"/>
                <a:cs typeface="Arial" panose="020B0604020202020204" pitchFamily="34" charset="0"/>
              </a:rPr>
              <a:t>2</a:t>
            </a:r>
            <a:r>
              <a:rPr lang="en-GB" sz="2600" dirty="0">
                <a:solidFill>
                  <a:schemeClr val="bg2">
                    <a:lumMod val="10000"/>
                  </a:schemeClr>
                </a:solidFill>
                <a:latin typeface="Arial" panose="020B0604020202020204" pitchFamily="34" charset="0"/>
                <a:cs typeface="Arial" panose="020B0604020202020204" pitchFamily="34" charset="0"/>
              </a:rPr>
              <a:t> includes five aural questions. Pupils will still require calculation skills and questions will be varied including multiple choice, matching, true/false, completing a chart or table or drawing a shape. Some questions will also require children to show or explain their working out.</a:t>
            </a:r>
          </a:p>
        </p:txBody>
      </p:sp>
    </p:spTree>
    <p:extLst>
      <p:ext uri="{BB962C8B-B14F-4D97-AF65-F5344CB8AC3E}">
        <p14:creationId xmlns:p14="http://schemas.microsoft.com/office/powerpoint/2010/main" val="20577910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ru-RU" smtClean="0"/>
              <a:t>15</a:t>
            </a:fld>
            <a:endParaRPr lang="ru-RU" dirty="0"/>
          </a:p>
        </p:txBody>
      </p:sp>
      <p:pic>
        <p:nvPicPr>
          <p:cNvPr id="6" name="Picture 5" descr="2018_ks1_mathematics_Paper1_arithmetic.pdf - Google Drive - Google Chrome">
            <a:extLst>
              <a:ext uri="{FF2B5EF4-FFF2-40B4-BE49-F238E27FC236}">
                <a16:creationId xmlns:a16="http://schemas.microsoft.com/office/drawing/2014/main" id="{21264FA5-9B2D-408F-A063-D0E4E9FEE80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21180449">
            <a:off x="168168" y="1031666"/>
            <a:ext cx="3595696" cy="5076329"/>
          </a:xfrm>
          <a:prstGeom prst="rect">
            <a:avLst/>
          </a:prstGeom>
        </p:spPr>
      </p:pic>
      <p:pic>
        <p:nvPicPr>
          <p:cNvPr id="9" name="Picture 8" descr="2018_ks1_mathematics_Paper1_arithmetic.pdf - Google Drive - Google Chrome">
            <a:extLst>
              <a:ext uri="{FF2B5EF4-FFF2-40B4-BE49-F238E27FC236}">
                <a16:creationId xmlns:a16="http://schemas.microsoft.com/office/drawing/2014/main" id="{247A47C1-0DD7-41C9-8F03-6C32496B1CF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21348698">
            <a:off x="2028821" y="1175727"/>
            <a:ext cx="3397666" cy="4689336"/>
          </a:xfrm>
          <a:prstGeom prst="rect">
            <a:avLst/>
          </a:prstGeom>
        </p:spPr>
      </p:pic>
      <p:sp>
        <p:nvSpPr>
          <p:cNvPr id="11" name="TextBox 10">
            <a:extLst>
              <a:ext uri="{FF2B5EF4-FFF2-40B4-BE49-F238E27FC236}">
                <a16:creationId xmlns:a16="http://schemas.microsoft.com/office/drawing/2014/main" id="{6A4BE417-469C-466B-B919-48818A4CF087}"/>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4" name="Picture 13">
            <a:extLst>
              <a:ext uri="{FF2B5EF4-FFF2-40B4-BE49-F238E27FC236}">
                <a16:creationId xmlns:a16="http://schemas.microsoft.com/office/drawing/2014/main" id="{AA711597-185C-4D93-93CB-A113FD43EB1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349813" y="145230"/>
            <a:ext cx="4364106" cy="786755"/>
          </a:xfrm>
        </p:spPr>
        <p:txBody>
          <a:bodyPr>
            <a:noAutofit/>
          </a:bodyPr>
          <a:lstStyle/>
          <a:p>
            <a:r>
              <a:rPr lang="en-US" sz="2500" dirty="0" err="1">
                <a:latin typeface="+mj-lt"/>
              </a:rPr>
              <a:t>Maths</a:t>
            </a:r>
            <a:r>
              <a:rPr lang="en-US" sz="2500" dirty="0">
                <a:latin typeface="+mj-lt"/>
              </a:rPr>
              <a:t> Paper 1 Example Pages (Arithmetic)</a:t>
            </a:r>
            <a:endParaRPr lang="ru-RU" sz="2500" dirty="0">
              <a:latin typeface="+mj-lt"/>
            </a:endParaRPr>
          </a:p>
        </p:txBody>
      </p:sp>
      <p:pic>
        <p:nvPicPr>
          <p:cNvPr id="13" name="Picture 12" descr="2018_ks1_mathematics_Paper2_reasoning.pdf - Google Drive - Google Chrome">
            <a:extLst>
              <a:ext uri="{FF2B5EF4-FFF2-40B4-BE49-F238E27FC236}">
                <a16:creationId xmlns:a16="http://schemas.microsoft.com/office/drawing/2014/main" id="{39D2C5E0-6342-4DBF-BD77-6E5CE28DE56F}"/>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21227081">
            <a:off x="6008952" y="1001399"/>
            <a:ext cx="3373747" cy="4390968"/>
          </a:xfrm>
          <a:prstGeom prst="rect">
            <a:avLst/>
          </a:prstGeom>
        </p:spPr>
      </p:pic>
      <p:pic>
        <p:nvPicPr>
          <p:cNvPr id="15" name="Picture 14" descr="2018_ks1_mathematics_Paper2_reasoning.pdf - Google Drive - Google Chrome">
            <a:extLst>
              <a:ext uri="{FF2B5EF4-FFF2-40B4-BE49-F238E27FC236}">
                <a16:creationId xmlns:a16="http://schemas.microsoft.com/office/drawing/2014/main" id="{73CE6BAE-AF97-4360-9F05-9ABD82E671AF}"/>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rot="417551">
            <a:off x="7992195" y="1676310"/>
            <a:ext cx="4081543" cy="4705537"/>
          </a:xfrm>
          <a:prstGeom prst="rect">
            <a:avLst/>
          </a:prstGeom>
        </p:spPr>
      </p:pic>
      <p:sp>
        <p:nvSpPr>
          <p:cNvPr id="10" name="Title 1">
            <a:extLst>
              <a:ext uri="{FF2B5EF4-FFF2-40B4-BE49-F238E27FC236}">
                <a16:creationId xmlns:a16="http://schemas.microsoft.com/office/drawing/2014/main" id="{526C6953-382A-411B-9721-62AB35340365}"/>
              </a:ext>
            </a:extLst>
          </p:cNvPr>
          <p:cNvSpPr txBox="1">
            <a:spLocks/>
          </p:cNvSpPr>
          <p:nvPr/>
        </p:nvSpPr>
        <p:spPr>
          <a:xfrm>
            <a:off x="7722163" y="145230"/>
            <a:ext cx="4364106" cy="786755"/>
          </a:xfrm>
          <a:prstGeom prst="rect">
            <a:avLst/>
          </a:prstGeom>
          <a:gradFill>
            <a:gsLst>
              <a:gs pos="0">
                <a:schemeClr val="tx2"/>
              </a:gs>
              <a:gs pos="100000">
                <a:schemeClr val="tx1"/>
              </a:gs>
            </a:gsLst>
            <a:lin ang="10800000" scaled="1"/>
          </a:gradFill>
        </p:spPr>
        <p:txBody>
          <a:bodyPr vert="horz" lIns="144000" tIns="45720" rIns="91440" bIns="45720" rtlCol="0" anchor="ctr" anchorCtr="0">
            <a:noAutofit/>
          </a:bodyPr>
          <a:lstStyle>
            <a:lvl1pPr algn="l" defTabSz="914400" rtl="0" eaLnBrk="1" latinLnBrk="0" hangingPunct="1">
              <a:lnSpc>
                <a:spcPct val="90000"/>
              </a:lnSpc>
              <a:spcBef>
                <a:spcPct val="0"/>
              </a:spcBef>
              <a:buNone/>
              <a:defRPr sz="2000" b="1" kern="1200">
                <a:solidFill>
                  <a:schemeClr val="bg1"/>
                </a:solidFill>
                <a:latin typeface="+mn-lt"/>
                <a:ea typeface="+mj-ea"/>
                <a:cs typeface="+mj-cs"/>
              </a:defRPr>
            </a:lvl1pPr>
          </a:lstStyle>
          <a:p>
            <a:r>
              <a:rPr lang="en-US" sz="2500" dirty="0" err="1">
                <a:latin typeface="+mj-lt"/>
              </a:rPr>
              <a:t>Maths</a:t>
            </a:r>
            <a:r>
              <a:rPr lang="en-US" sz="2500" dirty="0">
                <a:latin typeface="+mj-lt"/>
              </a:rPr>
              <a:t> Paper 2 Example Pages (Reasoning)</a:t>
            </a:r>
            <a:endParaRPr lang="ru-RU" sz="2500" dirty="0">
              <a:latin typeface="+mj-lt"/>
            </a:endParaRPr>
          </a:p>
        </p:txBody>
      </p:sp>
      <p:sp>
        <p:nvSpPr>
          <p:cNvPr id="16" name="Flowchart: Decision 15">
            <a:extLst>
              <a:ext uri="{FF2B5EF4-FFF2-40B4-BE49-F238E27FC236}">
                <a16:creationId xmlns:a16="http://schemas.microsoft.com/office/drawing/2014/main" id="{DD53039C-1BC6-412C-A48D-B5FA85D0E3C7}"/>
              </a:ext>
            </a:extLst>
          </p:cNvPr>
          <p:cNvSpPr/>
          <p:nvPr/>
        </p:nvSpPr>
        <p:spPr>
          <a:xfrm>
            <a:off x="5593194" y="64676"/>
            <a:ext cx="198355" cy="6911439"/>
          </a:xfrm>
          <a:prstGeom prst="flowChartDecision">
            <a:avLst/>
          </a:prstGeom>
          <a:gradFill>
            <a:gsLst>
              <a:gs pos="0">
                <a:schemeClr val="tx1"/>
              </a:gs>
              <a:gs pos="100000">
                <a:schemeClr val="tx2"/>
              </a:gs>
            </a:gsLst>
            <a:lin ang="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D6D195C-2161-49CE-B0FD-2A959842BF22}"/>
              </a:ext>
            </a:extLst>
          </p:cNvPr>
          <p:cNvPicPr>
            <a:picLocks noChangeAspect="1"/>
          </p:cNvPicPr>
          <p:nvPr/>
        </p:nvPicPr>
        <p:blipFill>
          <a:blip r:embed="rId7"/>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417429869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ru-RU" smtClean="0"/>
              <a:t>16</a:t>
            </a:fld>
            <a:endParaRPr lang="ru-RU" dirty="0"/>
          </a:p>
        </p:txBody>
      </p:sp>
      <p:sp>
        <p:nvSpPr>
          <p:cNvPr id="11" name="TextBox 10">
            <a:extLst>
              <a:ext uri="{FF2B5EF4-FFF2-40B4-BE49-F238E27FC236}">
                <a16:creationId xmlns:a16="http://schemas.microsoft.com/office/drawing/2014/main" id="{6A4BE417-469C-466B-B919-48818A4CF087}"/>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4" name="Picture 13">
            <a:extLst>
              <a:ext uri="{FF2B5EF4-FFF2-40B4-BE49-F238E27FC236}">
                <a16:creationId xmlns:a16="http://schemas.microsoft.com/office/drawing/2014/main" id="{AA711597-185C-4D93-93CB-A113FD43EB1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349813" y="145230"/>
            <a:ext cx="4364106" cy="629493"/>
          </a:xfrm>
        </p:spPr>
        <p:txBody>
          <a:bodyPr>
            <a:noAutofit/>
          </a:bodyPr>
          <a:lstStyle/>
          <a:p>
            <a:r>
              <a:rPr lang="en-US" sz="2500" dirty="0" err="1">
                <a:latin typeface="+mj-lt"/>
              </a:rPr>
              <a:t>Maths</a:t>
            </a:r>
            <a:r>
              <a:rPr lang="en-US" sz="2500" dirty="0">
                <a:latin typeface="+mj-lt"/>
              </a:rPr>
              <a:t> Paper 1 Example Pages (Arithmetic)</a:t>
            </a:r>
            <a:endParaRPr lang="ru-RU" sz="2500" dirty="0">
              <a:latin typeface="+mj-lt"/>
            </a:endParaRPr>
          </a:p>
        </p:txBody>
      </p:sp>
      <p:sp>
        <p:nvSpPr>
          <p:cNvPr id="10" name="Title 1">
            <a:extLst>
              <a:ext uri="{FF2B5EF4-FFF2-40B4-BE49-F238E27FC236}">
                <a16:creationId xmlns:a16="http://schemas.microsoft.com/office/drawing/2014/main" id="{526C6953-382A-411B-9721-62AB35340365}"/>
              </a:ext>
            </a:extLst>
          </p:cNvPr>
          <p:cNvSpPr txBox="1">
            <a:spLocks/>
          </p:cNvSpPr>
          <p:nvPr/>
        </p:nvSpPr>
        <p:spPr>
          <a:xfrm>
            <a:off x="7722163" y="145230"/>
            <a:ext cx="4364106" cy="629493"/>
          </a:xfrm>
          <a:prstGeom prst="rect">
            <a:avLst/>
          </a:prstGeom>
          <a:gradFill>
            <a:gsLst>
              <a:gs pos="0">
                <a:schemeClr val="tx2"/>
              </a:gs>
              <a:gs pos="100000">
                <a:schemeClr val="tx1"/>
              </a:gs>
            </a:gsLst>
            <a:lin ang="10800000" scaled="1"/>
          </a:gradFill>
        </p:spPr>
        <p:txBody>
          <a:bodyPr vert="horz" lIns="144000" tIns="45720" rIns="91440" bIns="45720" rtlCol="0" anchor="ctr" anchorCtr="0">
            <a:noAutofit/>
          </a:bodyPr>
          <a:lstStyle>
            <a:lvl1pPr algn="l" defTabSz="914400" rtl="0" eaLnBrk="1" latinLnBrk="0" hangingPunct="1">
              <a:lnSpc>
                <a:spcPct val="90000"/>
              </a:lnSpc>
              <a:spcBef>
                <a:spcPct val="0"/>
              </a:spcBef>
              <a:buNone/>
              <a:defRPr sz="2000" b="1" kern="1200">
                <a:solidFill>
                  <a:schemeClr val="bg1"/>
                </a:solidFill>
                <a:latin typeface="+mn-lt"/>
                <a:ea typeface="+mj-ea"/>
                <a:cs typeface="+mj-cs"/>
              </a:defRPr>
            </a:lvl1pPr>
          </a:lstStyle>
          <a:p>
            <a:r>
              <a:rPr lang="en-US" sz="2500" dirty="0" err="1">
                <a:latin typeface="+mj-lt"/>
              </a:rPr>
              <a:t>Maths</a:t>
            </a:r>
            <a:r>
              <a:rPr lang="en-US" sz="2500" dirty="0">
                <a:latin typeface="+mj-lt"/>
              </a:rPr>
              <a:t> Paper 2 Example Pages (Reasoning)</a:t>
            </a:r>
            <a:endParaRPr lang="ru-RU" sz="2500" dirty="0">
              <a:latin typeface="+mj-lt"/>
            </a:endParaRPr>
          </a:p>
        </p:txBody>
      </p:sp>
      <p:sp>
        <p:nvSpPr>
          <p:cNvPr id="16" name="Flowchart: Decision 15">
            <a:extLst>
              <a:ext uri="{FF2B5EF4-FFF2-40B4-BE49-F238E27FC236}">
                <a16:creationId xmlns:a16="http://schemas.microsoft.com/office/drawing/2014/main" id="{DD53039C-1BC6-412C-A48D-B5FA85D0E3C7}"/>
              </a:ext>
            </a:extLst>
          </p:cNvPr>
          <p:cNvSpPr/>
          <p:nvPr/>
        </p:nvSpPr>
        <p:spPr>
          <a:xfrm>
            <a:off x="5593194" y="64676"/>
            <a:ext cx="198355" cy="6911439"/>
          </a:xfrm>
          <a:prstGeom prst="flowChartDecision">
            <a:avLst/>
          </a:prstGeom>
          <a:gradFill>
            <a:gsLst>
              <a:gs pos="0">
                <a:schemeClr val="tx1"/>
              </a:gs>
              <a:gs pos="100000">
                <a:schemeClr val="tx2"/>
              </a:gs>
            </a:gsLst>
            <a:lin ang="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D6D195C-2161-49CE-B0FD-2A959842BF22}"/>
              </a:ext>
            </a:extLst>
          </p:cNvPr>
          <p:cNvPicPr>
            <a:picLocks noChangeAspect="1"/>
          </p:cNvPicPr>
          <p:nvPr/>
        </p:nvPicPr>
        <p:blipFill>
          <a:blip r:embed="rId3"/>
          <a:stretch>
            <a:fillRect/>
          </a:stretch>
        </p:blipFill>
        <p:spPr>
          <a:xfrm>
            <a:off x="9610480" y="6585523"/>
            <a:ext cx="2688569" cy="298730"/>
          </a:xfrm>
          <a:prstGeom prst="rect">
            <a:avLst/>
          </a:prstGeom>
        </p:spPr>
      </p:pic>
      <p:pic>
        <p:nvPicPr>
          <p:cNvPr id="18" name="Picture 1"/>
          <p:cNvPicPr>
            <a:picLocks noChangeAspect="1"/>
          </p:cNvPicPr>
          <p:nvPr/>
        </p:nvPicPr>
        <p:blipFill>
          <a:blip r:embed="rId4"/>
          <a:srcRect/>
          <a:stretch>
            <a:fillRect/>
          </a:stretch>
        </p:blipFill>
        <p:spPr bwMode="auto">
          <a:xfrm>
            <a:off x="6738449" y="1428292"/>
            <a:ext cx="4632325" cy="4283075"/>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1"/>
          <p:cNvPicPr>
            <a:picLocks noChangeAspect="1"/>
          </p:cNvPicPr>
          <p:nvPr/>
        </p:nvPicPr>
        <p:blipFill rotWithShape="1">
          <a:blip r:embed="rId5"/>
          <a:srcRect l="14635" t="5350" r="13436" b="4708"/>
          <a:stretch/>
        </p:blipFill>
        <p:spPr bwMode="auto">
          <a:xfrm>
            <a:off x="742132" y="1428292"/>
            <a:ext cx="3724360" cy="4656383"/>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381509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a:xfrm rot="-360000">
            <a:off x="97169" y="1213762"/>
            <a:ext cx="5126743" cy="734415"/>
          </a:xfrm>
        </p:spPr>
        <p:txBody>
          <a:bodyPr>
            <a:normAutofit fontScale="90000"/>
          </a:bodyPr>
          <a:lstStyle/>
          <a:p>
            <a:r>
              <a:rPr lang="en-US" dirty="0"/>
              <a:t>Teacher Assessment/results</a:t>
            </a:r>
            <a:endParaRPr lang="ru-RU" dirty="0"/>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ru-RU" smtClean="0"/>
              <a:pPr/>
              <a:t>17</a:t>
            </a:fld>
            <a:endParaRPr lang="ru-RU" dirty="0"/>
          </a:p>
        </p:txBody>
      </p:sp>
      <p:pic>
        <p:nvPicPr>
          <p:cNvPr id="16" name="Picture Placeholder 15" descr="A picture containing person, indoor, child, girl&#10;&#10;Description automatically generated">
            <a:extLst>
              <a:ext uri="{FF2B5EF4-FFF2-40B4-BE49-F238E27FC236}">
                <a16:creationId xmlns:a16="http://schemas.microsoft.com/office/drawing/2014/main" id="{1BCA1B9E-C861-4A50-B722-515F68C95BE4}"/>
              </a:ext>
            </a:extLst>
          </p:cNvPr>
          <p:cNvPicPr>
            <a:picLocks noGrp="1" noChangeAspect="1"/>
          </p:cNvPicPr>
          <p:nvPr>
            <p:ph type="pic" sz="quarter" idx="14"/>
          </p:nvPr>
        </p:nvPicPr>
        <p:blipFill>
          <a:blip r:embed="rId2" cstate="email">
            <a:extLst>
              <a:ext uri="{28A0092B-C50C-407E-A947-70E740481C1C}">
                <a14:useLocalDpi xmlns:a14="http://schemas.microsoft.com/office/drawing/2010/main"/>
              </a:ext>
            </a:extLst>
          </a:blip>
          <a:srcRect/>
          <a:stretch>
            <a:fillRect/>
          </a:stretch>
        </p:blipFill>
        <p:spPr>
          <a:xfrm rot="720000">
            <a:off x="6744270" y="481196"/>
            <a:ext cx="4123151" cy="4854510"/>
          </a:xfrm>
        </p:spPr>
      </p:pic>
      <p:sp>
        <p:nvSpPr>
          <p:cNvPr id="17" name="TextBox 16">
            <a:extLst>
              <a:ext uri="{FF2B5EF4-FFF2-40B4-BE49-F238E27FC236}">
                <a16:creationId xmlns:a16="http://schemas.microsoft.com/office/drawing/2014/main" id="{0D03E853-B583-4B12-9226-019019F9658B}"/>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9" name="Picture 18">
            <a:extLst>
              <a:ext uri="{FF2B5EF4-FFF2-40B4-BE49-F238E27FC236}">
                <a16:creationId xmlns:a16="http://schemas.microsoft.com/office/drawing/2014/main" id="{82170316-D789-4CBC-8D19-574C12D24F8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7" name="Rectangle 6">
            <a:extLst>
              <a:ext uri="{FF2B5EF4-FFF2-40B4-BE49-F238E27FC236}">
                <a16:creationId xmlns:a16="http://schemas.microsoft.com/office/drawing/2014/main" id="{74A76F8D-C444-44DE-BE66-57D4F4CE5184}"/>
              </a:ext>
            </a:extLst>
          </p:cNvPr>
          <p:cNvSpPr/>
          <p:nvPr/>
        </p:nvSpPr>
        <p:spPr>
          <a:xfrm>
            <a:off x="72827" y="2117681"/>
            <a:ext cx="6187858" cy="4524315"/>
          </a:xfrm>
          <a:prstGeom prst="rect">
            <a:avLst/>
          </a:prstGeom>
        </p:spPr>
        <p:txBody>
          <a:bodyPr wrap="square">
            <a:spAutoFit/>
          </a:bodyPr>
          <a:lstStyle/>
          <a:p>
            <a:r>
              <a:rPr lang="en-US" sz="2400" dirty="0">
                <a:solidFill>
                  <a:schemeClr val="accent1"/>
                </a:solidFill>
                <a:latin typeface="Arial" panose="020B0604020202020204" pitchFamily="34" charset="0"/>
                <a:cs typeface="Arial" panose="020B0604020202020204" pitchFamily="34" charset="0"/>
              </a:rPr>
              <a:t>KS1 SATs tests are one part of evidence towards the whole teacher assessment.</a:t>
            </a:r>
          </a:p>
          <a:p>
            <a:endParaRPr lang="en-US" sz="2400" dirty="0">
              <a:solidFill>
                <a:schemeClr val="accent1"/>
              </a:solidFill>
              <a:latin typeface="Arial" panose="020B0604020202020204" pitchFamily="34" charset="0"/>
              <a:cs typeface="Arial" panose="020B0604020202020204" pitchFamily="34" charset="0"/>
            </a:endParaRPr>
          </a:p>
          <a:p>
            <a:r>
              <a:rPr lang="en-US" sz="2400" dirty="0">
                <a:solidFill>
                  <a:schemeClr val="accent1"/>
                </a:solidFill>
                <a:latin typeface="Arial" panose="020B0604020202020204" pitchFamily="34" charset="0"/>
                <a:cs typeface="Arial" panose="020B0604020202020204" pitchFamily="34" charset="0"/>
              </a:rPr>
              <a:t>They are marked in school, and an overall grading based on the whole year’s work </a:t>
            </a:r>
          </a:p>
          <a:p>
            <a:r>
              <a:rPr lang="en-US" sz="2400" dirty="0">
                <a:solidFill>
                  <a:schemeClr val="accent1"/>
                </a:solidFill>
                <a:latin typeface="Arial" panose="020B0604020202020204" pitchFamily="34" charset="0"/>
                <a:cs typeface="Arial" panose="020B0604020202020204" pitchFamily="34" charset="0"/>
              </a:rPr>
              <a:t>will be made.</a:t>
            </a:r>
          </a:p>
          <a:p>
            <a:endParaRPr lang="en-US" sz="2400" dirty="0">
              <a:solidFill>
                <a:schemeClr val="accent1"/>
              </a:solidFill>
              <a:latin typeface="Arial" panose="020B0604020202020204" pitchFamily="34" charset="0"/>
              <a:cs typeface="Arial" panose="020B0604020202020204" pitchFamily="34" charset="0"/>
            </a:endParaRPr>
          </a:p>
          <a:p>
            <a:r>
              <a:rPr lang="en-US" sz="2400" dirty="0">
                <a:solidFill>
                  <a:schemeClr val="accent1"/>
                </a:solidFill>
                <a:latin typeface="Arial" panose="020B0604020202020204" pitchFamily="34" charset="0"/>
                <a:cs typeface="Arial" panose="020B0604020202020204" pitchFamily="34" charset="0"/>
              </a:rPr>
              <a:t>The results of the SATs tests are </a:t>
            </a:r>
          </a:p>
          <a:p>
            <a:r>
              <a:rPr lang="en-US" sz="2400" dirty="0">
                <a:solidFill>
                  <a:schemeClr val="accent1"/>
                </a:solidFill>
                <a:latin typeface="Arial" panose="020B0604020202020204" pitchFamily="34" charset="0"/>
                <a:cs typeface="Arial" panose="020B0604020202020204" pitchFamily="34" charset="0"/>
              </a:rPr>
              <a:t>reported to the Local Authority.</a:t>
            </a:r>
          </a:p>
          <a:p>
            <a:endParaRPr lang="en-US" sz="2400" dirty="0">
              <a:solidFill>
                <a:schemeClr val="accent1"/>
              </a:solidFill>
              <a:latin typeface="Arial" panose="020B0604020202020204" pitchFamily="34" charset="0"/>
              <a:cs typeface="Arial" panose="020B0604020202020204" pitchFamily="34" charset="0"/>
            </a:endParaRPr>
          </a:p>
          <a:p>
            <a:r>
              <a:rPr lang="en-US" sz="2400" dirty="0">
                <a:solidFill>
                  <a:schemeClr val="accent1"/>
                </a:solidFill>
                <a:latin typeface="Arial" panose="020B0604020202020204" pitchFamily="34" charset="0"/>
                <a:cs typeface="Arial" panose="020B0604020202020204" pitchFamily="34" charset="0"/>
              </a:rPr>
              <a:t>Moderation often takes place to ensure consistency across schools.</a:t>
            </a:r>
          </a:p>
        </p:txBody>
      </p:sp>
      <p:pic>
        <p:nvPicPr>
          <p:cNvPr id="9" name="Picture 8">
            <a:extLst>
              <a:ext uri="{FF2B5EF4-FFF2-40B4-BE49-F238E27FC236}">
                <a16:creationId xmlns:a16="http://schemas.microsoft.com/office/drawing/2014/main" id="{6E07A310-B588-44AC-8AF8-B9A2E643A55E}"/>
              </a:ext>
            </a:extLst>
          </p:cNvPr>
          <p:cNvPicPr>
            <a:picLocks noChangeAspect="1"/>
          </p:cNvPicPr>
          <p:nvPr/>
        </p:nvPicPr>
        <p:blipFill>
          <a:blip r:embed="rId4"/>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506921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a:xfrm rot="-360000">
            <a:off x="431687" y="848889"/>
            <a:ext cx="3960711" cy="1061509"/>
          </a:xfrm>
        </p:spPr>
        <p:txBody>
          <a:bodyPr>
            <a:normAutofit fontScale="90000"/>
          </a:bodyPr>
          <a:lstStyle/>
          <a:p>
            <a:r>
              <a:rPr lang="en-US" dirty="0"/>
              <a:t>Age Related Expectations</a:t>
            </a:r>
            <a:endParaRPr lang="ru-RU" dirty="0"/>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ru-RU" smtClean="0"/>
              <a:t>18</a:t>
            </a:fld>
            <a:endParaRPr lang="ru-RU" dirty="0"/>
          </a:p>
        </p:txBody>
      </p:sp>
      <p:sp>
        <p:nvSpPr>
          <p:cNvPr id="2" name="Rectangle 1">
            <a:extLst>
              <a:ext uri="{FF2B5EF4-FFF2-40B4-BE49-F238E27FC236}">
                <a16:creationId xmlns:a16="http://schemas.microsoft.com/office/drawing/2014/main" id="{13C3FFCF-788D-4659-B497-A82678D9E158}"/>
              </a:ext>
            </a:extLst>
          </p:cNvPr>
          <p:cNvSpPr/>
          <p:nvPr/>
        </p:nvSpPr>
        <p:spPr>
          <a:xfrm>
            <a:off x="80920" y="2200489"/>
            <a:ext cx="12518379" cy="3046988"/>
          </a:xfrm>
          <a:prstGeom prst="rect">
            <a:avLst/>
          </a:prstGeom>
        </p:spPr>
        <p:txBody>
          <a:bodyPr wrap="square">
            <a:spAutoFit/>
          </a:bodyPr>
          <a:lstStyle/>
          <a:p>
            <a:r>
              <a:rPr lang="en-US" sz="2400" u="sng" dirty="0">
                <a:solidFill>
                  <a:srgbClr val="C00000"/>
                </a:solidFill>
                <a:latin typeface="Arial" panose="020B0604020202020204" pitchFamily="34" charset="0"/>
                <a:cs typeface="Arial" panose="020B0604020202020204" pitchFamily="34" charset="0"/>
              </a:rPr>
              <a:t>Working below the expected standard </a:t>
            </a:r>
            <a:r>
              <a:rPr lang="en-US" sz="2400" dirty="0">
                <a:solidFill>
                  <a:srgbClr val="000000"/>
                </a:solidFill>
                <a:latin typeface="Arial" panose="020B0604020202020204" pitchFamily="34" charset="0"/>
                <a:cs typeface="Arial" panose="020B0604020202020204" pitchFamily="34" charset="0"/>
              </a:rPr>
              <a:t>(not working within the Year 2 Curriculum).</a:t>
            </a:r>
          </a:p>
          <a:p>
            <a:endParaRPr lang="en-US" sz="2400" dirty="0">
              <a:solidFill>
                <a:srgbClr val="000000"/>
              </a:solidFill>
              <a:latin typeface="Arial" panose="020B0604020202020204" pitchFamily="34" charset="0"/>
              <a:cs typeface="Arial" panose="020B0604020202020204" pitchFamily="34" charset="0"/>
            </a:endParaRPr>
          </a:p>
          <a:p>
            <a:r>
              <a:rPr lang="en-US" sz="2400" u="sng" dirty="0">
                <a:solidFill>
                  <a:schemeClr val="accent6"/>
                </a:solidFill>
                <a:latin typeface="Arial" panose="020B0604020202020204" pitchFamily="34" charset="0"/>
                <a:cs typeface="Arial" panose="020B0604020202020204" pitchFamily="34" charset="0"/>
              </a:rPr>
              <a:t>Working towards the expected standard </a:t>
            </a:r>
            <a:r>
              <a:rPr lang="en-US" sz="2400" dirty="0">
                <a:solidFill>
                  <a:srgbClr val="000000"/>
                </a:solidFill>
                <a:latin typeface="Arial" panose="020B0604020202020204" pitchFamily="34" charset="0"/>
                <a:cs typeface="Arial" panose="020B0604020202020204" pitchFamily="34" charset="0"/>
              </a:rPr>
              <a:t>(some of the learning is within the Year 2 Curriculum).</a:t>
            </a:r>
          </a:p>
          <a:p>
            <a:endParaRPr lang="en-US" sz="2400" dirty="0">
              <a:solidFill>
                <a:srgbClr val="00B0F0"/>
              </a:solidFill>
              <a:latin typeface="Arial" panose="020B0604020202020204" pitchFamily="34" charset="0"/>
              <a:cs typeface="Arial" panose="020B0604020202020204" pitchFamily="34" charset="0"/>
            </a:endParaRPr>
          </a:p>
          <a:p>
            <a:r>
              <a:rPr lang="en-US" sz="2400" u="sng" dirty="0">
                <a:solidFill>
                  <a:srgbClr val="7030A0"/>
                </a:solidFill>
                <a:latin typeface="Arial" panose="020B0604020202020204" pitchFamily="34" charset="0"/>
                <a:cs typeface="Arial" panose="020B0604020202020204" pitchFamily="34" charset="0"/>
              </a:rPr>
              <a:t>Working at the expected standard </a:t>
            </a:r>
            <a:r>
              <a:rPr lang="en-US" sz="2400" dirty="0">
                <a:solidFill>
                  <a:srgbClr val="000000"/>
                </a:solidFill>
                <a:latin typeface="Arial" panose="020B0604020202020204" pitchFamily="34" charset="0"/>
                <a:cs typeface="Arial" panose="020B0604020202020204" pitchFamily="34" charset="0"/>
              </a:rPr>
              <a:t>(All learning is within the Year 2 Curriculum).</a:t>
            </a:r>
          </a:p>
          <a:p>
            <a:endParaRPr lang="en-US" sz="2400" dirty="0">
              <a:solidFill>
                <a:srgbClr val="000000"/>
              </a:solidFill>
              <a:latin typeface="Arial" panose="020B0604020202020204" pitchFamily="34" charset="0"/>
              <a:cs typeface="Arial" panose="020B0604020202020204" pitchFamily="34" charset="0"/>
            </a:endParaRPr>
          </a:p>
          <a:p>
            <a:r>
              <a:rPr lang="en-US" sz="2400" u="sng" dirty="0">
                <a:solidFill>
                  <a:srgbClr val="AF3790"/>
                </a:solidFill>
                <a:latin typeface="Arial" panose="020B0604020202020204" pitchFamily="34" charset="0"/>
                <a:cs typeface="Arial" panose="020B0604020202020204" pitchFamily="34" charset="0"/>
              </a:rPr>
              <a:t>Working at greater depth </a:t>
            </a:r>
            <a:r>
              <a:rPr lang="en-US" sz="2400" dirty="0">
                <a:solidFill>
                  <a:srgbClr val="000000"/>
                </a:solidFill>
                <a:latin typeface="Arial" panose="020B0604020202020204" pitchFamily="34" charset="0"/>
                <a:cs typeface="Arial" panose="020B0604020202020204" pitchFamily="34" charset="0"/>
              </a:rPr>
              <a:t>(very secure in Year 2 Curriculum, with elements of Year 3).</a:t>
            </a:r>
          </a:p>
        </p:txBody>
      </p:sp>
      <p:sp>
        <p:nvSpPr>
          <p:cNvPr id="9" name="TextBox 8">
            <a:extLst>
              <a:ext uri="{FF2B5EF4-FFF2-40B4-BE49-F238E27FC236}">
                <a16:creationId xmlns:a16="http://schemas.microsoft.com/office/drawing/2014/main" id="{BC3889F1-E2BE-46DE-A047-86B6F8600B80}"/>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1" name="Picture 10">
            <a:extLst>
              <a:ext uri="{FF2B5EF4-FFF2-40B4-BE49-F238E27FC236}">
                <a16:creationId xmlns:a16="http://schemas.microsoft.com/office/drawing/2014/main" id="{FAC5F638-47E5-49D2-A065-D9151EEF216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8" name="Picture 7">
            <a:extLst>
              <a:ext uri="{FF2B5EF4-FFF2-40B4-BE49-F238E27FC236}">
                <a16:creationId xmlns:a16="http://schemas.microsoft.com/office/drawing/2014/main" id="{D4D5FA06-0210-4300-9C13-1CD0D5AC811E}"/>
              </a:ext>
            </a:extLst>
          </p:cNvPr>
          <p:cNvPicPr>
            <a:picLocks noChangeAspect="1"/>
          </p:cNvPicPr>
          <p:nvPr/>
        </p:nvPicPr>
        <p:blipFill>
          <a:blip r:embed="rId3"/>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3272020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6" end="6"/>
                                            </p:txEl>
                                          </p:spTgt>
                                        </p:tgtEl>
                                        <p:attrNameLst>
                                          <p:attrName>style.visibility</p:attrName>
                                        </p:attrNameLst>
                                      </p:cBhvr>
                                      <p:to>
                                        <p:strVal val="visible"/>
                                      </p:to>
                                    </p:set>
                                    <p:animEffect transition="in" filter="fade">
                                      <p:cBhvr>
                                        <p:cTn id="2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a:xfrm rot="-360000">
            <a:off x="42414" y="807865"/>
            <a:ext cx="4769947" cy="1061509"/>
          </a:xfrm>
        </p:spPr>
        <p:txBody>
          <a:bodyPr>
            <a:normAutofit fontScale="90000"/>
          </a:bodyPr>
          <a:lstStyle/>
          <a:p>
            <a:r>
              <a:rPr lang="en-US" dirty="0"/>
              <a:t>How can you help your child prepare?</a:t>
            </a:r>
            <a:endParaRPr lang="ru-RU" dirty="0"/>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ru-RU" smtClean="0"/>
              <a:t>19</a:t>
            </a:fld>
            <a:endParaRPr lang="ru-RU" dirty="0"/>
          </a:p>
        </p:txBody>
      </p:sp>
      <p:sp>
        <p:nvSpPr>
          <p:cNvPr id="6" name="Rectangle 5"/>
          <p:cNvSpPr/>
          <p:nvPr/>
        </p:nvSpPr>
        <p:spPr>
          <a:xfrm>
            <a:off x="4920761" y="399652"/>
            <a:ext cx="6096000" cy="5940088"/>
          </a:xfrm>
          <a:prstGeom prst="rect">
            <a:avLst/>
          </a:prstGeom>
        </p:spPr>
        <p:txBody>
          <a:bodyPr>
            <a:spAutoFit/>
          </a:bodyPr>
          <a:lstStyle/>
          <a:p>
            <a:pPr marL="342900" indent="-160338">
              <a:buFont typeface="Arial" panose="020B0604020202020204" pitchFamily="34" charset="0"/>
              <a:buChar char="•"/>
              <a:defRPr/>
            </a:pPr>
            <a:r>
              <a:rPr lang="en-GB" sz="2000" dirty="0">
                <a:solidFill>
                  <a:schemeClr val="bg2">
                    <a:lumMod val="10000"/>
                  </a:schemeClr>
                </a:solidFill>
                <a:latin typeface="Arial" panose="020B0604020202020204" pitchFamily="34" charset="0"/>
                <a:cs typeface="Arial" panose="020B0604020202020204" pitchFamily="34" charset="0"/>
              </a:rPr>
              <a:t>First and foremost, support and reassure your child that there is nothing to worry about and that they should always just try their best. Praise and encourage!</a:t>
            </a:r>
          </a:p>
          <a:p>
            <a:pPr marL="342900" indent="-160338">
              <a:buFont typeface="Arial" panose="020B0604020202020204" pitchFamily="34" charset="0"/>
              <a:buChar char="•"/>
              <a:defRPr/>
            </a:pPr>
            <a:endParaRPr lang="en-GB" sz="20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2000" dirty="0">
                <a:solidFill>
                  <a:schemeClr val="bg2">
                    <a:lumMod val="10000"/>
                  </a:schemeClr>
                </a:solidFill>
                <a:latin typeface="Arial" panose="020B0604020202020204" pitchFamily="34" charset="0"/>
                <a:cs typeface="Arial" panose="020B0604020202020204" pitchFamily="34" charset="0"/>
              </a:rPr>
              <a:t>Ensure your child has the best possible attendance at school.</a:t>
            </a:r>
          </a:p>
          <a:p>
            <a:pPr marL="342900" indent="-160338">
              <a:buFont typeface="Arial" panose="020B0604020202020204" pitchFamily="34" charset="0"/>
              <a:buChar char="•"/>
              <a:defRPr/>
            </a:pPr>
            <a:endParaRPr lang="en-GB" sz="20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2000" dirty="0">
                <a:solidFill>
                  <a:schemeClr val="bg2">
                    <a:lumMod val="10000"/>
                  </a:schemeClr>
                </a:solidFill>
                <a:latin typeface="Arial" panose="020B0604020202020204" pitchFamily="34" charset="0"/>
                <a:cs typeface="Arial" panose="020B0604020202020204" pitchFamily="34" charset="0"/>
              </a:rPr>
              <a:t>Support your child with any homework tasks.</a:t>
            </a:r>
          </a:p>
          <a:p>
            <a:pPr marL="342900" indent="-160338">
              <a:buFont typeface="Arial" panose="020B0604020202020204" pitchFamily="34" charset="0"/>
              <a:buChar char="•"/>
              <a:defRPr/>
            </a:pPr>
            <a:endParaRPr lang="en-GB" sz="20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2000" dirty="0">
                <a:solidFill>
                  <a:schemeClr val="bg2">
                    <a:lumMod val="10000"/>
                  </a:schemeClr>
                </a:solidFill>
                <a:latin typeface="Arial" panose="020B0604020202020204" pitchFamily="34" charset="0"/>
                <a:cs typeface="Arial" panose="020B0604020202020204" pitchFamily="34" charset="0"/>
              </a:rPr>
              <a:t>Reading, spelling and arithmetic (e.g. times tables) are always good to practise.</a:t>
            </a:r>
          </a:p>
          <a:p>
            <a:pPr marL="342900" indent="-160338">
              <a:buFont typeface="Arial" panose="020B0604020202020204" pitchFamily="34" charset="0"/>
              <a:buChar char="•"/>
              <a:defRPr/>
            </a:pPr>
            <a:endParaRPr lang="en-GB" sz="20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2000" dirty="0">
                <a:solidFill>
                  <a:schemeClr val="bg2">
                    <a:lumMod val="10000"/>
                  </a:schemeClr>
                </a:solidFill>
                <a:latin typeface="Arial" panose="020B0604020202020204" pitchFamily="34" charset="0"/>
                <a:cs typeface="Arial" panose="020B0604020202020204" pitchFamily="34" charset="0"/>
              </a:rPr>
              <a:t>Talk to your child about what they have learnt at school and what book(s) they are reading (the character, the plot, their opinion).</a:t>
            </a:r>
          </a:p>
          <a:p>
            <a:pPr marL="342900" indent="-160338">
              <a:buFont typeface="Arial" panose="020B0604020202020204" pitchFamily="34" charset="0"/>
              <a:buChar char="•"/>
              <a:defRPr/>
            </a:pPr>
            <a:endParaRPr lang="en-GB" sz="20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2000" dirty="0">
                <a:solidFill>
                  <a:schemeClr val="bg2">
                    <a:lumMod val="10000"/>
                  </a:schemeClr>
                </a:solidFill>
                <a:latin typeface="Arial" panose="020B0604020202020204" pitchFamily="34" charset="0"/>
                <a:cs typeface="Arial" panose="020B0604020202020204" pitchFamily="34" charset="0"/>
              </a:rPr>
              <a:t>Make sure your child has a good sleep and healthy breakfast every morning!</a:t>
            </a:r>
          </a:p>
        </p:txBody>
      </p:sp>
    </p:spTree>
    <p:extLst>
      <p:ext uri="{BB962C8B-B14F-4D97-AF65-F5344CB8AC3E}">
        <p14:creationId xmlns:p14="http://schemas.microsoft.com/office/powerpoint/2010/main" val="33628606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a:xfrm rot="-360000">
            <a:off x="431687" y="848889"/>
            <a:ext cx="3960711" cy="1061509"/>
          </a:xfrm>
        </p:spPr>
        <p:txBody>
          <a:bodyPr>
            <a:normAutofit fontScale="90000"/>
          </a:bodyPr>
          <a:lstStyle/>
          <a:p>
            <a:r>
              <a:rPr lang="en-US" dirty="0"/>
              <a:t>What are </a:t>
            </a:r>
            <a:r>
              <a:rPr lang="en-US" dirty="0" err="1"/>
              <a:t>Sats</a:t>
            </a:r>
            <a:r>
              <a:rPr lang="en-US" dirty="0"/>
              <a:t>?</a:t>
            </a:r>
            <a:endParaRPr lang="ru-RU" dirty="0"/>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ru-RU" smtClean="0"/>
              <a:t>2</a:t>
            </a:fld>
            <a:endParaRPr lang="ru-RU" dirty="0"/>
          </a:p>
        </p:txBody>
      </p:sp>
      <p:pic>
        <p:nvPicPr>
          <p:cNvPr id="1026" name="Picture 2" descr="Image result for SATS TESt">
            <a:extLst>
              <a:ext uri="{FF2B5EF4-FFF2-40B4-BE49-F238E27FC236}">
                <a16:creationId xmlns:a16="http://schemas.microsoft.com/office/drawing/2014/main" id="{AE22F057-D2F0-4E53-9371-5F9B43909BDD}"/>
              </a:ext>
            </a:extLst>
          </p:cNvPr>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10000" b="90000" l="10000" r="90000">
                        <a14:foregroundMark x1="85625" y1="33194" x2="74922" y2="23194"/>
                        <a14:foregroundMark x1="74922" y1="23194" x2="27266" y2="20139"/>
                        <a14:foregroundMark x1="27266" y1="20139" x2="15078" y2="27917"/>
                        <a14:foregroundMark x1="34375" y1="16528" x2="64375" y2="17361"/>
                        <a14:foregroundMark x1="14219" y1="25417" x2="19453" y2="24583"/>
                        <a14:foregroundMark x1="79922" y1="79167" x2="63672" y2="70278"/>
                        <a14:foregroundMark x1="74219" y1="20972" x2="73516" y2="20972"/>
                        <a14:foregroundMark x1="33906" y1="16528" x2="31172" y2="16528"/>
                      </a14:backgroundRemoval>
                    </a14:imgEffect>
                  </a14:imgLayer>
                </a14:imgProps>
              </a:ext>
              <a:ext uri="{28A0092B-C50C-407E-A947-70E740481C1C}">
                <a14:useLocalDpi xmlns:a14="http://schemas.microsoft.com/office/drawing/2010/main"/>
              </a:ext>
            </a:extLst>
          </a:blip>
          <a:srcRect/>
          <a:stretch>
            <a:fillRect/>
          </a:stretch>
        </p:blipFill>
        <p:spPr bwMode="auto">
          <a:xfrm>
            <a:off x="-878756" y="2339273"/>
            <a:ext cx="6201554" cy="348837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71BF048-45F7-465C-B4EB-8BA139509373}"/>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2" name="Picture 11">
            <a:extLst>
              <a:ext uri="{FF2B5EF4-FFF2-40B4-BE49-F238E27FC236}">
                <a16:creationId xmlns:a16="http://schemas.microsoft.com/office/drawing/2014/main" id="{BC1135DA-C52A-4268-A5C2-19D5D33A508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2" name="Rectangle 1">
            <a:extLst>
              <a:ext uri="{FF2B5EF4-FFF2-40B4-BE49-F238E27FC236}">
                <a16:creationId xmlns:a16="http://schemas.microsoft.com/office/drawing/2014/main" id="{EDC7EF47-7017-4E4A-A7C9-52DBBED3BF3B}"/>
              </a:ext>
            </a:extLst>
          </p:cNvPr>
          <p:cNvSpPr/>
          <p:nvPr/>
        </p:nvSpPr>
        <p:spPr>
          <a:xfrm>
            <a:off x="4868708" y="721130"/>
            <a:ext cx="7242372" cy="4893647"/>
          </a:xfrm>
          <a:prstGeom prst="rect">
            <a:avLst/>
          </a:prstGeom>
        </p:spPr>
        <p:txBody>
          <a:bodyPr wrap="square">
            <a:spAutoFit/>
          </a:bodyPr>
          <a:lstStyle/>
          <a:p>
            <a:r>
              <a:rPr lang="en-US" sz="2600" dirty="0">
                <a:solidFill>
                  <a:srgbClr val="000000"/>
                </a:solidFill>
                <a:latin typeface="Arial" panose="020B0604020202020204" pitchFamily="34" charset="0"/>
                <a:cs typeface="Arial" panose="020B0604020202020204" pitchFamily="34" charset="0"/>
              </a:rPr>
              <a:t>At the end of Year 2, children in England sit national tests in the following subjects, the results are used to measure the school’s performance:-</a:t>
            </a:r>
          </a:p>
          <a:p>
            <a:endParaRPr lang="en-US" sz="2600" dirty="0">
              <a:solidFill>
                <a:srgbClr val="000000"/>
              </a:solidFill>
              <a:latin typeface="Arial" panose="020B0604020202020204" pitchFamily="34" charset="0"/>
              <a:cs typeface="Arial" panose="020B0604020202020204" pitchFamily="34" charset="0"/>
            </a:endParaRPr>
          </a:p>
          <a:p>
            <a:r>
              <a:rPr lang="en-US" sz="2600" dirty="0">
                <a:solidFill>
                  <a:srgbClr val="000000"/>
                </a:solidFill>
                <a:latin typeface="Arial" panose="020B0604020202020204" pitchFamily="34" charset="0"/>
                <a:cs typeface="Arial" panose="020B0604020202020204" pitchFamily="34" charset="0"/>
              </a:rPr>
              <a:t>*English – Reading</a:t>
            </a:r>
          </a:p>
          <a:p>
            <a:r>
              <a:rPr lang="en-US" sz="2600" dirty="0">
                <a:solidFill>
                  <a:srgbClr val="000000"/>
                </a:solidFill>
                <a:latin typeface="Arial" panose="020B0604020202020204" pitchFamily="34" charset="0"/>
                <a:cs typeface="Arial" panose="020B0604020202020204" pitchFamily="34" charset="0"/>
              </a:rPr>
              <a:t>*English – Grammar, Punctuation &amp; Spelling</a:t>
            </a:r>
          </a:p>
          <a:p>
            <a:r>
              <a:rPr lang="en-US" sz="2600" dirty="0">
                <a:solidFill>
                  <a:srgbClr val="000000"/>
                </a:solidFill>
                <a:latin typeface="Arial" panose="020B0604020202020204" pitchFamily="34" charset="0"/>
                <a:cs typeface="Arial" panose="020B0604020202020204" pitchFamily="34" charset="0"/>
              </a:rPr>
              <a:t>*</a:t>
            </a:r>
            <a:r>
              <a:rPr lang="en-US" sz="2600" dirty="0" err="1">
                <a:solidFill>
                  <a:srgbClr val="000000"/>
                </a:solidFill>
                <a:latin typeface="Arial" panose="020B0604020202020204" pitchFamily="34" charset="0"/>
                <a:cs typeface="Arial" panose="020B0604020202020204" pitchFamily="34" charset="0"/>
              </a:rPr>
              <a:t>Maths</a:t>
            </a:r>
            <a:r>
              <a:rPr lang="en-US" sz="2600" dirty="0">
                <a:solidFill>
                  <a:srgbClr val="000000"/>
                </a:solidFill>
                <a:latin typeface="Arial" panose="020B0604020202020204" pitchFamily="34" charset="0"/>
                <a:cs typeface="Arial" panose="020B0604020202020204" pitchFamily="34" charset="0"/>
              </a:rPr>
              <a:t> – Arithmetic &amp; Reasoning</a:t>
            </a:r>
          </a:p>
          <a:p>
            <a:endParaRPr lang="en-US" sz="2600" dirty="0">
              <a:solidFill>
                <a:srgbClr val="000000"/>
              </a:solidFill>
              <a:latin typeface="Arial" panose="020B0604020202020204" pitchFamily="34" charset="0"/>
              <a:cs typeface="Arial" panose="020B0604020202020204" pitchFamily="34" charset="0"/>
            </a:endParaRPr>
          </a:p>
          <a:p>
            <a:r>
              <a:rPr lang="en-US" sz="2600" dirty="0">
                <a:solidFill>
                  <a:srgbClr val="000000"/>
                </a:solidFill>
                <a:latin typeface="Arial" panose="020B0604020202020204" pitchFamily="34" charset="0"/>
                <a:cs typeface="Arial" panose="020B0604020202020204" pitchFamily="34" charset="0"/>
              </a:rPr>
              <a:t>These tests reflect the updated national curriculum and are marked using the current grading </a:t>
            </a:r>
            <a:r>
              <a:rPr lang="en-US" sz="2600" dirty="0" smtClean="0">
                <a:solidFill>
                  <a:srgbClr val="000000"/>
                </a:solidFill>
                <a:latin typeface="Arial" panose="020B0604020202020204" pitchFamily="34" charset="0"/>
                <a:cs typeface="Arial" panose="020B0604020202020204" pitchFamily="34" charset="0"/>
              </a:rPr>
              <a:t>system.</a:t>
            </a:r>
            <a:endParaRPr lang="en-US" sz="2600" dirty="0">
              <a:solidFill>
                <a:srgbClr val="000000"/>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CFC295B1-856F-4B16-B55F-95B832AB46B0}"/>
              </a:ext>
            </a:extLst>
          </p:cNvPr>
          <p:cNvPicPr>
            <a:picLocks noChangeAspect="1"/>
          </p:cNvPicPr>
          <p:nvPr/>
        </p:nvPicPr>
        <p:blipFill>
          <a:blip r:embed="rId5"/>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2211844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a:xfrm rot="-360000">
            <a:off x="42414" y="807865"/>
            <a:ext cx="4769947" cy="1061509"/>
          </a:xfrm>
        </p:spPr>
        <p:txBody>
          <a:bodyPr>
            <a:normAutofit fontScale="90000"/>
          </a:bodyPr>
          <a:lstStyle/>
          <a:p>
            <a:r>
              <a:rPr lang="en-US" dirty="0"/>
              <a:t>How </a:t>
            </a:r>
            <a:r>
              <a:rPr lang="en-US" dirty="0" smtClean="0"/>
              <a:t>to help your child with reading</a:t>
            </a:r>
            <a:endParaRPr lang="ru-RU" dirty="0"/>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ru-RU" smtClean="0"/>
              <a:t>20</a:t>
            </a:fld>
            <a:endParaRPr lang="ru-RU" dirty="0"/>
          </a:p>
        </p:txBody>
      </p:sp>
      <p:sp>
        <p:nvSpPr>
          <p:cNvPr id="5" name="TextBox 4">
            <a:extLst>
              <a:ext uri="{FF2B5EF4-FFF2-40B4-BE49-F238E27FC236}">
                <a16:creationId xmlns:a16="http://schemas.microsoft.com/office/drawing/2014/main" id="{3404825C-C575-4052-9334-EAF5492F5FDE}"/>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7" name="Picture 6">
            <a:extLst>
              <a:ext uri="{FF2B5EF4-FFF2-40B4-BE49-F238E27FC236}">
                <a16:creationId xmlns:a16="http://schemas.microsoft.com/office/drawing/2014/main" id="{EB55FDD3-B449-4506-942F-7222BEE4AF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8" name="Picture 7">
            <a:extLst>
              <a:ext uri="{FF2B5EF4-FFF2-40B4-BE49-F238E27FC236}">
                <a16:creationId xmlns:a16="http://schemas.microsoft.com/office/drawing/2014/main" id="{73D50364-1B97-4C03-B114-A4E7BA78D644}"/>
              </a:ext>
            </a:extLst>
          </p:cNvPr>
          <p:cNvPicPr>
            <a:picLocks noChangeAspect="1"/>
          </p:cNvPicPr>
          <p:nvPr/>
        </p:nvPicPr>
        <p:blipFill>
          <a:blip r:embed="rId3"/>
          <a:stretch>
            <a:fillRect/>
          </a:stretch>
        </p:blipFill>
        <p:spPr>
          <a:xfrm>
            <a:off x="9610480" y="6585523"/>
            <a:ext cx="2688569" cy="298730"/>
          </a:xfrm>
          <a:prstGeom prst="rect">
            <a:avLst/>
          </a:prstGeom>
        </p:spPr>
      </p:pic>
      <p:sp>
        <p:nvSpPr>
          <p:cNvPr id="2" name="Rectangle 1"/>
          <p:cNvSpPr/>
          <p:nvPr/>
        </p:nvSpPr>
        <p:spPr>
          <a:xfrm>
            <a:off x="4955931" y="138816"/>
            <a:ext cx="6096000" cy="6632585"/>
          </a:xfrm>
          <a:prstGeom prst="rect">
            <a:avLst/>
          </a:prstGeom>
        </p:spPr>
        <p:txBody>
          <a:bodyPr>
            <a:spAutoFit/>
          </a:bodyPr>
          <a:lstStyle/>
          <a:p>
            <a:pPr marL="182562">
              <a:defRPr/>
            </a:pPr>
            <a:r>
              <a:rPr lang="en-GB" sz="1700" dirty="0">
                <a:solidFill>
                  <a:schemeClr val="bg2">
                    <a:lumMod val="10000"/>
                  </a:schemeClr>
                </a:solidFill>
                <a:latin typeface="Arial" panose="020B0604020202020204" pitchFamily="34" charset="0"/>
                <a:cs typeface="Arial" panose="020B0604020202020204" pitchFamily="34" charset="0"/>
              </a:rPr>
              <a:t>Listening to your child read can take many forms:</a:t>
            </a:r>
          </a:p>
          <a:p>
            <a:pPr marL="182562">
              <a:defRPr/>
            </a:pPr>
            <a:endParaRPr lang="en-GB" sz="17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1700" dirty="0">
                <a:solidFill>
                  <a:schemeClr val="bg2">
                    <a:lumMod val="10000"/>
                  </a:schemeClr>
                </a:solidFill>
                <a:latin typeface="Arial" panose="020B0604020202020204" pitchFamily="34" charset="0"/>
                <a:cs typeface="Arial" panose="020B0604020202020204" pitchFamily="34" charset="0"/>
              </a:rPr>
              <a:t>First and foremost, focus developing an enjoyment and love of reading.</a:t>
            </a:r>
          </a:p>
          <a:p>
            <a:pPr marL="342900" indent="-160338">
              <a:buFont typeface="Arial" panose="020B0604020202020204" pitchFamily="34" charset="0"/>
              <a:buChar char="•"/>
              <a:defRPr/>
            </a:pPr>
            <a:endParaRPr lang="en-GB" sz="17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1700" dirty="0">
                <a:solidFill>
                  <a:schemeClr val="bg2">
                    <a:lumMod val="10000"/>
                  </a:schemeClr>
                </a:solidFill>
                <a:latin typeface="Arial" panose="020B0604020202020204" pitchFamily="34" charset="0"/>
                <a:cs typeface="Arial" panose="020B0604020202020204" pitchFamily="34" charset="0"/>
              </a:rPr>
              <a:t>Enjoy stories together – reading stories to your child is equally as important as listening to your child read.</a:t>
            </a:r>
          </a:p>
          <a:p>
            <a:pPr marL="342900" indent="-160338">
              <a:buFont typeface="Arial" panose="020B0604020202020204" pitchFamily="34" charset="0"/>
              <a:buChar char="•"/>
              <a:defRPr/>
            </a:pPr>
            <a:endParaRPr lang="en-GB" sz="17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1700" dirty="0">
                <a:solidFill>
                  <a:schemeClr val="bg2">
                    <a:lumMod val="10000"/>
                  </a:schemeClr>
                </a:solidFill>
                <a:latin typeface="Arial" panose="020B0604020202020204" pitchFamily="34" charset="0"/>
                <a:cs typeface="Arial" panose="020B0604020202020204" pitchFamily="34" charset="0"/>
              </a:rPr>
              <a:t>Read a little at a time but often, rather than rarely and for longer periods of time!</a:t>
            </a:r>
          </a:p>
          <a:p>
            <a:pPr marL="342900" indent="-160338">
              <a:buFont typeface="Arial" panose="020B0604020202020204" pitchFamily="34" charset="0"/>
              <a:buChar char="•"/>
              <a:defRPr/>
            </a:pPr>
            <a:endParaRPr lang="en-GB" sz="17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1700" dirty="0">
                <a:solidFill>
                  <a:schemeClr val="bg2">
                    <a:lumMod val="10000"/>
                  </a:schemeClr>
                </a:solidFill>
                <a:latin typeface="Arial" panose="020B0604020202020204" pitchFamily="34" charset="0"/>
                <a:cs typeface="Arial" panose="020B0604020202020204" pitchFamily="34" charset="0"/>
              </a:rPr>
              <a:t>Talk about the story before, during and afterwards – discuss the plot, the characters, their feelings and actions, how it makes you feel, predict what will happen and encourage your child to have their own opinions.</a:t>
            </a:r>
          </a:p>
          <a:p>
            <a:pPr marL="342900" indent="-160338">
              <a:buFont typeface="Arial" panose="020B0604020202020204" pitchFamily="34" charset="0"/>
              <a:buChar char="•"/>
              <a:defRPr/>
            </a:pPr>
            <a:endParaRPr lang="en-GB" sz="17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1700" dirty="0">
                <a:solidFill>
                  <a:schemeClr val="bg2">
                    <a:lumMod val="10000"/>
                  </a:schemeClr>
                </a:solidFill>
                <a:latin typeface="Arial" panose="020B0604020202020204" pitchFamily="34" charset="0"/>
                <a:cs typeface="Arial" panose="020B0604020202020204" pitchFamily="34" charset="0"/>
              </a:rPr>
              <a:t>Look up definitions of words together – you could use a dictionary, the Internet or an app on a phone or tablet.</a:t>
            </a:r>
          </a:p>
          <a:p>
            <a:pPr marL="342900" indent="-160338">
              <a:buFont typeface="Arial" panose="020B0604020202020204" pitchFamily="34" charset="0"/>
              <a:buChar char="•"/>
              <a:defRPr/>
            </a:pPr>
            <a:endParaRPr lang="en-GB" sz="17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1700" dirty="0">
                <a:solidFill>
                  <a:schemeClr val="bg2">
                    <a:lumMod val="10000"/>
                  </a:schemeClr>
                </a:solidFill>
                <a:latin typeface="Arial" panose="020B0604020202020204" pitchFamily="34" charset="0"/>
                <a:cs typeface="Arial" panose="020B0604020202020204" pitchFamily="34" charset="0"/>
              </a:rPr>
              <a:t>All reading is valuable – it doesn’t have to be just stories. Reading can involve  </a:t>
            </a:r>
            <a:r>
              <a:rPr lang="en-GB" sz="1700" dirty="0" smtClean="0">
                <a:solidFill>
                  <a:schemeClr val="bg2">
                    <a:lumMod val="10000"/>
                  </a:schemeClr>
                </a:solidFill>
                <a:latin typeface="Arial" panose="020B0604020202020204" pitchFamily="34" charset="0"/>
                <a:cs typeface="Arial" panose="020B0604020202020204" pitchFamily="34" charset="0"/>
              </a:rPr>
              <a:t>anything </a:t>
            </a:r>
            <a:r>
              <a:rPr lang="en-GB" sz="1700" dirty="0">
                <a:solidFill>
                  <a:schemeClr val="bg2">
                    <a:lumMod val="10000"/>
                  </a:schemeClr>
                </a:solidFill>
                <a:latin typeface="Arial" panose="020B0604020202020204" pitchFamily="34" charset="0"/>
                <a:cs typeface="Arial" panose="020B0604020202020204" pitchFamily="34" charset="0"/>
              </a:rPr>
              <a:t>from fiction and non-fiction, poetry, newspapers, magazines, football             programmes, TV guides.</a:t>
            </a:r>
          </a:p>
          <a:p>
            <a:pPr marL="342900" indent="-160338">
              <a:buFont typeface="Arial" panose="020B0604020202020204" pitchFamily="34" charset="0"/>
              <a:buChar char="•"/>
              <a:defRPr/>
            </a:pPr>
            <a:endParaRPr lang="en-GB" sz="17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1700" dirty="0">
                <a:solidFill>
                  <a:schemeClr val="bg2">
                    <a:lumMod val="10000"/>
                  </a:schemeClr>
                </a:solidFill>
                <a:latin typeface="Arial" panose="020B0604020202020204" pitchFamily="34" charset="0"/>
                <a:cs typeface="Arial" panose="020B0604020202020204" pitchFamily="34" charset="0"/>
              </a:rPr>
              <a:t>Visit the local library - it’s free!</a:t>
            </a:r>
          </a:p>
        </p:txBody>
      </p:sp>
    </p:spTree>
    <p:extLst>
      <p:ext uri="{BB962C8B-B14F-4D97-AF65-F5344CB8AC3E}">
        <p14:creationId xmlns:p14="http://schemas.microsoft.com/office/powerpoint/2010/main" val="12311680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a:xfrm rot="-360000">
            <a:off x="42414" y="807865"/>
            <a:ext cx="4769947" cy="1061509"/>
          </a:xfrm>
        </p:spPr>
        <p:txBody>
          <a:bodyPr>
            <a:normAutofit fontScale="90000"/>
          </a:bodyPr>
          <a:lstStyle/>
          <a:p>
            <a:r>
              <a:rPr lang="en-US" dirty="0"/>
              <a:t>How </a:t>
            </a:r>
            <a:r>
              <a:rPr lang="en-US" dirty="0" smtClean="0"/>
              <a:t>to help your child with writing</a:t>
            </a:r>
            <a:endParaRPr lang="ru-RU" dirty="0"/>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ru-RU" smtClean="0"/>
              <a:t>21</a:t>
            </a:fld>
            <a:endParaRPr lang="ru-RU" dirty="0"/>
          </a:p>
        </p:txBody>
      </p:sp>
      <p:sp>
        <p:nvSpPr>
          <p:cNvPr id="5" name="TextBox 4">
            <a:extLst>
              <a:ext uri="{FF2B5EF4-FFF2-40B4-BE49-F238E27FC236}">
                <a16:creationId xmlns:a16="http://schemas.microsoft.com/office/drawing/2014/main" id="{3404825C-C575-4052-9334-EAF5492F5FDE}"/>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7" name="Picture 6">
            <a:extLst>
              <a:ext uri="{FF2B5EF4-FFF2-40B4-BE49-F238E27FC236}">
                <a16:creationId xmlns:a16="http://schemas.microsoft.com/office/drawing/2014/main" id="{EB55FDD3-B449-4506-942F-7222BEE4AF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8" name="Picture 7">
            <a:extLst>
              <a:ext uri="{FF2B5EF4-FFF2-40B4-BE49-F238E27FC236}">
                <a16:creationId xmlns:a16="http://schemas.microsoft.com/office/drawing/2014/main" id="{73D50364-1B97-4C03-B114-A4E7BA78D644}"/>
              </a:ext>
            </a:extLst>
          </p:cNvPr>
          <p:cNvPicPr>
            <a:picLocks noChangeAspect="1"/>
          </p:cNvPicPr>
          <p:nvPr/>
        </p:nvPicPr>
        <p:blipFill>
          <a:blip r:embed="rId3"/>
          <a:stretch>
            <a:fillRect/>
          </a:stretch>
        </p:blipFill>
        <p:spPr>
          <a:xfrm>
            <a:off x="9610480" y="6585523"/>
            <a:ext cx="2688569" cy="298730"/>
          </a:xfrm>
          <a:prstGeom prst="rect">
            <a:avLst/>
          </a:prstGeom>
        </p:spPr>
      </p:pic>
      <p:sp>
        <p:nvSpPr>
          <p:cNvPr id="6" name="Rectangle 5"/>
          <p:cNvSpPr/>
          <p:nvPr/>
        </p:nvSpPr>
        <p:spPr>
          <a:xfrm>
            <a:off x="4982308" y="136250"/>
            <a:ext cx="6096000" cy="6555641"/>
          </a:xfrm>
          <a:prstGeom prst="rect">
            <a:avLst/>
          </a:prstGeom>
        </p:spPr>
        <p:txBody>
          <a:bodyPr>
            <a:spAutoFit/>
          </a:bodyPr>
          <a:lstStyle/>
          <a:p>
            <a:pPr marL="342900" indent="-160338">
              <a:buFont typeface="Arial" panose="020B0604020202020204" pitchFamily="34" charset="0"/>
              <a:buChar char="•"/>
              <a:defRPr/>
            </a:pPr>
            <a:r>
              <a:rPr lang="en-GB" sz="2000" dirty="0">
                <a:solidFill>
                  <a:schemeClr val="bg2">
                    <a:lumMod val="10000"/>
                  </a:schemeClr>
                </a:solidFill>
                <a:latin typeface="Arial" panose="020B0604020202020204" pitchFamily="34" charset="0"/>
                <a:cs typeface="Arial" panose="020B0604020202020204" pitchFamily="34" charset="0"/>
              </a:rPr>
              <a:t>Practise and learn weekly </a:t>
            </a:r>
            <a:r>
              <a:rPr lang="en-GB" sz="2000" dirty="0" smtClean="0">
                <a:solidFill>
                  <a:schemeClr val="bg2">
                    <a:lumMod val="10000"/>
                  </a:schemeClr>
                </a:solidFill>
                <a:latin typeface="Arial" panose="020B0604020202020204" pitchFamily="34" charset="0"/>
                <a:cs typeface="Arial" panose="020B0604020202020204" pitchFamily="34" charset="0"/>
              </a:rPr>
              <a:t>spellings </a:t>
            </a:r>
            <a:r>
              <a:rPr lang="en-GB" sz="2000" dirty="0">
                <a:solidFill>
                  <a:schemeClr val="bg2">
                    <a:lumMod val="10000"/>
                  </a:schemeClr>
                </a:solidFill>
                <a:latin typeface="Arial" panose="020B0604020202020204" pitchFamily="34" charset="0"/>
                <a:cs typeface="Arial" panose="020B0604020202020204" pitchFamily="34" charset="0"/>
              </a:rPr>
              <a:t>– make it fun. Can they write silly sentences using their weekly </a:t>
            </a:r>
            <a:r>
              <a:rPr lang="en-GB" sz="2000" dirty="0" smtClean="0">
                <a:solidFill>
                  <a:schemeClr val="bg2">
                    <a:lumMod val="10000"/>
                  </a:schemeClr>
                </a:solidFill>
                <a:latin typeface="Arial" panose="020B0604020202020204" pitchFamily="34" charset="0"/>
                <a:cs typeface="Arial" panose="020B0604020202020204" pitchFamily="34" charset="0"/>
              </a:rPr>
              <a:t>spellings?</a:t>
            </a:r>
            <a:endParaRPr lang="en-GB" sz="20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endParaRPr lang="en-GB" sz="20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2000" dirty="0">
                <a:solidFill>
                  <a:schemeClr val="bg2">
                    <a:lumMod val="10000"/>
                  </a:schemeClr>
                </a:solidFill>
                <a:latin typeface="Arial" panose="020B0604020202020204" pitchFamily="34" charset="0"/>
                <a:cs typeface="Arial" panose="020B0604020202020204" pitchFamily="34" charset="0"/>
              </a:rPr>
              <a:t>Encourage as many opportunities for writing as possible, such as letters to family or friends, shopping lists, notes or reminders, stories or poems, holiday recounts using their favourite photo.</a:t>
            </a:r>
          </a:p>
          <a:p>
            <a:pPr marL="342900" indent="-160338">
              <a:buFont typeface="Arial" panose="020B0604020202020204" pitchFamily="34" charset="0"/>
              <a:buChar char="•"/>
              <a:defRPr/>
            </a:pPr>
            <a:endParaRPr lang="en-GB" sz="20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2000" dirty="0">
                <a:solidFill>
                  <a:schemeClr val="bg2">
                    <a:lumMod val="10000"/>
                  </a:schemeClr>
                </a:solidFill>
                <a:latin typeface="Arial" panose="020B0604020202020204" pitchFamily="34" charset="0"/>
                <a:cs typeface="Arial" panose="020B0604020202020204" pitchFamily="34" charset="0"/>
              </a:rPr>
              <a:t>Write together – be a good role model for writing.</a:t>
            </a:r>
          </a:p>
          <a:p>
            <a:pPr marL="342900" indent="-160338">
              <a:buFont typeface="Arial" panose="020B0604020202020204" pitchFamily="34" charset="0"/>
              <a:buChar char="•"/>
              <a:defRPr/>
            </a:pPr>
            <a:endParaRPr lang="en-GB" sz="20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2000" dirty="0">
                <a:solidFill>
                  <a:schemeClr val="bg2">
                    <a:lumMod val="10000"/>
                  </a:schemeClr>
                </a:solidFill>
                <a:latin typeface="Arial" panose="020B0604020202020204" pitchFamily="34" charset="0"/>
                <a:cs typeface="Arial" panose="020B0604020202020204" pitchFamily="34" charset="0"/>
              </a:rPr>
              <a:t>Encourage use of a dictionary to check spelling.</a:t>
            </a:r>
          </a:p>
          <a:p>
            <a:pPr marL="342900" indent="-160338">
              <a:buFont typeface="Arial" panose="020B0604020202020204" pitchFamily="34" charset="0"/>
              <a:buChar char="•"/>
              <a:defRPr/>
            </a:pPr>
            <a:endParaRPr lang="en-GB" sz="20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2000" dirty="0">
                <a:solidFill>
                  <a:schemeClr val="bg2">
                    <a:lumMod val="10000"/>
                  </a:schemeClr>
                </a:solidFill>
                <a:latin typeface="Arial" panose="020B0604020202020204" pitchFamily="34" charset="0"/>
                <a:cs typeface="Arial" panose="020B0604020202020204" pitchFamily="34" charset="0"/>
              </a:rPr>
              <a:t>Remember that good readers become good writers! Identify good writing features when reading (e.g. vocabulary, exciting sentences with lots of detail, punctuation).</a:t>
            </a:r>
          </a:p>
          <a:p>
            <a:pPr marL="342900" indent="-160338">
              <a:buFont typeface="Arial" panose="020B0604020202020204" pitchFamily="34" charset="0"/>
              <a:buChar char="•"/>
              <a:defRPr/>
            </a:pPr>
            <a:endParaRPr lang="en-GB" sz="2000"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sz="2000" dirty="0">
                <a:solidFill>
                  <a:schemeClr val="bg2">
                    <a:lumMod val="10000"/>
                  </a:schemeClr>
                </a:solidFill>
                <a:latin typeface="Arial" panose="020B0604020202020204" pitchFamily="34" charset="0"/>
                <a:cs typeface="Arial" panose="020B0604020202020204" pitchFamily="34" charset="0"/>
              </a:rPr>
              <a:t>Show your appreciation: praise and encourage, even for small successes!</a:t>
            </a:r>
          </a:p>
        </p:txBody>
      </p:sp>
    </p:spTree>
    <p:extLst>
      <p:ext uri="{BB962C8B-B14F-4D97-AF65-F5344CB8AC3E}">
        <p14:creationId xmlns:p14="http://schemas.microsoft.com/office/powerpoint/2010/main" val="16172623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a:xfrm rot="-360000">
            <a:off x="42414" y="807865"/>
            <a:ext cx="4769947" cy="1061509"/>
          </a:xfrm>
        </p:spPr>
        <p:txBody>
          <a:bodyPr>
            <a:normAutofit fontScale="90000"/>
          </a:bodyPr>
          <a:lstStyle/>
          <a:p>
            <a:r>
              <a:rPr lang="en-US" dirty="0"/>
              <a:t>How </a:t>
            </a:r>
            <a:r>
              <a:rPr lang="en-US" dirty="0" smtClean="0"/>
              <a:t>to help your child with </a:t>
            </a:r>
            <a:r>
              <a:rPr lang="en-US" dirty="0" err="1" smtClean="0"/>
              <a:t>maths</a:t>
            </a:r>
            <a:endParaRPr lang="ru-RU" dirty="0"/>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ru-RU" smtClean="0"/>
              <a:t>22</a:t>
            </a:fld>
            <a:endParaRPr lang="ru-RU" dirty="0"/>
          </a:p>
        </p:txBody>
      </p:sp>
      <p:sp>
        <p:nvSpPr>
          <p:cNvPr id="5" name="TextBox 4">
            <a:extLst>
              <a:ext uri="{FF2B5EF4-FFF2-40B4-BE49-F238E27FC236}">
                <a16:creationId xmlns:a16="http://schemas.microsoft.com/office/drawing/2014/main" id="{3404825C-C575-4052-9334-EAF5492F5FDE}"/>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7" name="Picture 6">
            <a:extLst>
              <a:ext uri="{FF2B5EF4-FFF2-40B4-BE49-F238E27FC236}">
                <a16:creationId xmlns:a16="http://schemas.microsoft.com/office/drawing/2014/main" id="{EB55FDD3-B449-4506-942F-7222BEE4AF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8" name="Picture 7">
            <a:extLst>
              <a:ext uri="{FF2B5EF4-FFF2-40B4-BE49-F238E27FC236}">
                <a16:creationId xmlns:a16="http://schemas.microsoft.com/office/drawing/2014/main" id="{73D50364-1B97-4C03-B114-A4E7BA78D644}"/>
              </a:ext>
            </a:extLst>
          </p:cNvPr>
          <p:cNvPicPr>
            <a:picLocks noChangeAspect="1"/>
          </p:cNvPicPr>
          <p:nvPr/>
        </p:nvPicPr>
        <p:blipFill>
          <a:blip r:embed="rId3"/>
          <a:stretch>
            <a:fillRect/>
          </a:stretch>
        </p:blipFill>
        <p:spPr>
          <a:xfrm>
            <a:off x="9610480" y="6585523"/>
            <a:ext cx="2688569" cy="298730"/>
          </a:xfrm>
          <a:prstGeom prst="rect">
            <a:avLst/>
          </a:prstGeom>
        </p:spPr>
      </p:pic>
      <p:sp>
        <p:nvSpPr>
          <p:cNvPr id="2" name="Rectangle 1"/>
          <p:cNvSpPr/>
          <p:nvPr/>
        </p:nvSpPr>
        <p:spPr>
          <a:xfrm>
            <a:off x="5210908" y="339474"/>
            <a:ext cx="6096000" cy="5909310"/>
          </a:xfrm>
          <a:prstGeom prst="rect">
            <a:avLst/>
          </a:prstGeom>
        </p:spPr>
        <p:txBody>
          <a:bodyPr>
            <a:spAutoFit/>
          </a:bodyPr>
          <a:lstStyle/>
          <a:p>
            <a:pPr marL="342900" indent="-160338">
              <a:buFont typeface="Arial" panose="020B0604020202020204" pitchFamily="34" charset="0"/>
              <a:buChar char="•"/>
              <a:defRPr/>
            </a:pPr>
            <a:r>
              <a:rPr lang="en-GB" dirty="0">
                <a:solidFill>
                  <a:schemeClr val="bg2">
                    <a:lumMod val="10000"/>
                  </a:schemeClr>
                </a:solidFill>
                <a:latin typeface="Arial" panose="020B0604020202020204" pitchFamily="34" charset="0"/>
                <a:cs typeface="Arial" panose="020B0604020202020204" pitchFamily="34" charset="0"/>
              </a:rPr>
              <a:t>Play times tables games – School 360 using J2blast </a:t>
            </a:r>
          </a:p>
          <a:p>
            <a:pPr marL="342900" indent="-160338">
              <a:buFont typeface="Arial" panose="020B0604020202020204" pitchFamily="34" charset="0"/>
              <a:buChar char="•"/>
              <a:defRPr/>
            </a:pPr>
            <a:endParaRPr lang="en-GB"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dirty="0">
                <a:solidFill>
                  <a:schemeClr val="bg2">
                    <a:lumMod val="10000"/>
                  </a:schemeClr>
                </a:solidFill>
                <a:latin typeface="Arial" panose="020B0604020202020204" pitchFamily="34" charset="0"/>
                <a:cs typeface="Arial" panose="020B0604020202020204" pitchFamily="34" charset="0"/>
              </a:rPr>
              <a:t>Play mental maths games including counting in different amounts (2’s, 3’s, 5’s and 10’s), forwards and backwards. – ICT games has lots of different games to play and support this.</a:t>
            </a:r>
          </a:p>
          <a:p>
            <a:pPr marL="342900" indent="-160338">
              <a:buFont typeface="Arial" panose="020B0604020202020204" pitchFamily="34" charset="0"/>
              <a:buChar char="•"/>
              <a:defRPr/>
            </a:pPr>
            <a:endParaRPr lang="en-GB"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dirty="0">
                <a:solidFill>
                  <a:schemeClr val="bg2">
                    <a:lumMod val="10000"/>
                  </a:schemeClr>
                </a:solidFill>
                <a:latin typeface="Arial" panose="020B0604020202020204" pitchFamily="34" charset="0"/>
                <a:cs typeface="Arial" panose="020B0604020202020204" pitchFamily="34" charset="0"/>
              </a:rPr>
              <a:t>Encourage opportunities for telling the time.</a:t>
            </a:r>
          </a:p>
          <a:p>
            <a:pPr marL="342900" indent="-160338">
              <a:buFont typeface="Arial" panose="020B0604020202020204" pitchFamily="34" charset="0"/>
              <a:buChar char="•"/>
              <a:defRPr/>
            </a:pPr>
            <a:endParaRPr lang="en-GB"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dirty="0">
                <a:solidFill>
                  <a:schemeClr val="bg2">
                    <a:lumMod val="10000"/>
                  </a:schemeClr>
                </a:solidFill>
                <a:latin typeface="Arial" panose="020B0604020202020204" pitchFamily="34" charset="0"/>
                <a:cs typeface="Arial" panose="020B0604020202020204" pitchFamily="34" charset="0"/>
              </a:rPr>
              <a:t>Encourage opportunities for counting coins and money e.g. finding amounts or calculating change when shopping.</a:t>
            </a:r>
          </a:p>
          <a:p>
            <a:pPr marL="182562">
              <a:defRPr/>
            </a:pPr>
            <a:endParaRPr lang="en-GB"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dirty="0">
                <a:solidFill>
                  <a:schemeClr val="bg2">
                    <a:lumMod val="10000"/>
                  </a:schemeClr>
                </a:solidFill>
                <a:latin typeface="Arial" panose="020B0604020202020204" pitchFamily="34" charset="0"/>
                <a:cs typeface="Arial" panose="020B0604020202020204" pitchFamily="34" charset="0"/>
              </a:rPr>
              <a:t>Look for examples of 2D and 3D shapes around the home.</a:t>
            </a:r>
          </a:p>
          <a:p>
            <a:pPr marL="342900" indent="-160338">
              <a:buFont typeface="Arial" panose="020B0604020202020204" pitchFamily="34" charset="0"/>
              <a:buChar char="•"/>
              <a:defRPr/>
            </a:pPr>
            <a:endParaRPr lang="en-GB"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dirty="0">
                <a:solidFill>
                  <a:schemeClr val="bg2">
                    <a:lumMod val="10000"/>
                  </a:schemeClr>
                </a:solidFill>
                <a:latin typeface="Arial" panose="020B0604020202020204" pitchFamily="34" charset="0"/>
                <a:cs typeface="Arial" panose="020B0604020202020204" pitchFamily="34" charset="0"/>
              </a:rPr>
              <a:t>Identify, weigh or measure quantities and amounts in the kitchen or in recipes.</a:t>
            </a:r>
          </a:p>
          <a:p>
            <a:pPr marL="342900" indent="-160338">
              <a:buFont typeface="Arial" panose="020B0604020202020204" pitchFamily="34" charset="0"/>
              <a:buChar char="•"/>
              <a:defRPr/>
            </a:pPr>
            <a:endParaRPr lang="en-GB" dirty="0">
              <a:solidFill>
                <a:schemeClr val="bg2">
                  <a:lumMod val="10000"/>
                </a:schemeClr>
              </a:solidFill>
              <a:latin typeface="Arial" panose="020B0604020202020204" pitchFamily="34" charset="0"/>
              <a:cs typeface="Arial" panose="020B0604020202020204" pitchFamily="34" charset="0"/>
            </a:endParaRPr>
          </a:p>
          <a:p>
            <a:pPr marL="342900" indent="-160338">
              <a:buFont typeface="Arial" panose="020B0604020202020204" pitchFamily="34" charset="0"/>
              <a:buChar char="•"/>
              <a:defRPr/>
            </a:pPr>
            <a:r>
              <a:rPr lang="en-GB" dirty="0">
                <a:solidFill>
                  <a:schemeClr val="bg2">
                    <a:lumMod val="10000"/>
                  </a:schemeClr>
                </a:solidFill>
                <a:latin typeface="Arial" panose="020B0604020202020204" pitchFamily="34" charset="0"/>
                <a:cs typeface="Arial" panose="020B0604020202020204" pitchFamily="34" charset="0"/>
              </a:rPr>
              <a:t>Play games involving numbers or logic, such as dominoes, card </a:t>
            </a:r>
            <a:r>
              <a:rPr lang="en-GB" dirty="0" smtClean="0">
                <a:solidFill>
                  <a:schemeClr val="bg2">
                    <a:lumMod val="10000"/>
                  </a:schemeClr>
                </a:solidFill>
                <a:latin typeface="Arial" panose="020B0604020202020204" pitchFamily="34" charset="0"/>
                <a:cs typeface="Arial" panose="020B0604020202020204" pitchFamily="34" charset="0"/>
              </a:rPr>
              <a:t>games</a:t>
            </a:r>
            <a:r>
              <a:rPr lang="en-GB" dirty="0">
                <a:solidFill>
                  <a:schemeClr val="bg2">
                    <a:lumMod val="10000"/>
                  </a:schemeClr>
                </a:solidFill>
                <a:latin typeface="Arial" panose="020B0604020202020204" pitchFamily="34" charset="0"/>
                <a:cs typeface="Arial" panose="020B0604020202020204" pitchFamily="34" charset="0"/>
              </a:rPr>
              <a:t> </a:t>
            </a:r>
            <a:r>
              <a:rPr lang="en-GB" dirty="0" smtClean="0">
                <a:solidFill>
                  <a:schemeClr val="bg2">
                    <a:lumMod val="10000"/>
                  </a:schemeClr>
                </a:solidFill>
                <a:latin typeface="Arial" panose="020B0604020202020204" pitchFamily="34" charset="0"/>
                <a:cs typeface="Arial" panose="020B0604020202020204" pitchFamily="34" charset="0"/>
              </a:rPr>
              <a:t>and matching games.</a:t>
            </a:r>
            <a:endParaRPr lang="en-GB" dirty="0">
              <a:solidFill>
                <a:schemeClr val="bg2">
                  <a:lumMod val="1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62062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a:xfrm rot="-360000">
            <a:off x="42414" y="807865"/>
            <a:ext cx="4769947" cy="1061509"/>
          </a:xfrm>
        </p:spPr>
        <p:txBody>
          <a:bodyPr>
            <a:normAutofit/>
          </a:bodyPr>
          <a:lstStyle/>
          <a:p>
            <a:r>
              <a:rPr lang="en-GB" dirty="0" smtClean="0"/>
              <a:t>Don’t Worry!!!</a:t>
            </a:r>
            <a:endParaRPr lang="ru-RU" dirty="0"/>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ru-RU" smtClean="0"/>
              <a:t>23</a:t>
            </a:fld>
            <a:endParaRPr lang="ru-RU" dirty="0"/>
          </a:p>
        </p:txBody>
      </p:sp>
      <p:sp>
        <p:nvSpPr>
          <p:cNvPr id="5" name="TextBox 4">
            <a:extLst>
              <a:ext uri="{FF2B5EF4-FFF2-40B4-BE49-F238E27FC236}">
                <a16:creationId xmlns:a16="http://schemas.microsoft.com/office/drawing/2014/main" id="{3404825C-C575-4052-9334-EAF5492F5FDE}"/>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7" name="Picture 6">
            <a:extLst>
              <a:ext uri="{FF2B5EF4-FFF2-40B4-BE49-F238E27FC236}">
                <a16:creationId xmlns:a16="http://schemas.microsoft.com/office/drawing/2014/main" id="{EB55FDD3-B449-4506-942F-7222BEE4AF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8" name="Picture 7">
            <a:extLst>
              <a:ext uri="{FF2B5EF4-FFF2-40B4-BE49-F238E27FC236}">
                <a16:creationId xmlns:a16="http://schemas.microsoft.com/office/drawing/2014/main" id="{73D50364-1B97-4C03-B114-A4E7BA78D644}"/>
              </a:ext>
            </a:extLst>
          </p:cNvPr>
          <p:cNvPicPr>
            <a:picLocks noChangeAspect="1"/>
          </p:cNvPicPr>
          <p:nvPr/>
        </p:nvPicPr>
        <p:blipFill>
          <a:blip r:embed="rId3"/>
          <a:stretch>
            <a:fillRect/>
          </a:stretch>
        </p:blipFill>
        <p:spPr>
          <a:xfrm>
            <a:off x="9610480" y="6585523"/>
            <a:ext cx="2688569" cy="298730"/>
          </a:xfrm>
          <a:prstGeom prst="rect">
            <a:avLst/>
          </a:prstGeom>
        </p:spPr>
      </p:pic>
      <p:sp>
        <p:nvSpPr>
          <p:cNvPr id="6" name="Rectangle 5"/>
          <p:cNvSpPr/>
          <p:nvPr/>
        </p:nvSpPr>
        <p:spPr>
          <a:xfrm>
            <a:off x="5125915" y="514780"/>
            <a:ext cx="6618120" cy="5293757"/>
          </a:xfrm>
          <a:prstGeom prst="rect">
            <a:avLst/>
          </a:prstGeom>
        </p:spPr>
        <p:txBody>
          <a:bodyPr wrap="square">
            <a:spAutoFit/>
          </a:bodyPr>
          <a:lstStyle/>
          <a:p>
            <a:pPr algn="ctr"/>
            <a:r>
              <a:rPr lang="en-GB" sz="2600" u="sng" dirty="0">
                <a:solidFill>
                  <a:srgbClr val="000000"/>
                </a:solidFill>
                <a:latin typeface="Arial" panose="020B0604020202020204" pitchFamily="34" charset="0"/>
                <a:cs typeface="Arial" panose="020B0604020202020204" pitchFamily="34" charset="0"/>
              </a:rPr>
              <a:t>Don’t </a:t>
            </a:r>
            <a:r>
              <a:rPr lang="en-GB" sz="2600" u="sng" dirty="0" smtClean="0">
                <a:solidFill>
                  <a:srgbClr val="000000"/>
                </a:solidFill>
                <a:latin typeface="Arial" panose="020B0604020202020204" pitchFamily="34" charset="0"/>
                <a:cs typeface="Arial" panose="020B0604020202020204" pitchFamily="34" charset="0"/>
              </a:rPr>
              <a:t>Worry</a:t>
            </a:r>
            <a:r>
              <a:rPr lang="en-GB" sz="2600" dirty="0" smtClean="0">
                <a:solidFill>
                  <a:srgbClr val="000000"/>
                </a:solidFill>
                <a:latin typeface="Arial" panose="020B0604020202020204" pitchFamily="34" charset="0"/>
                <a:cs typeface="Arial" panose="020B0604020202020204" pitchFamily="34" charset="0"/>
              </a:rPr>
              <a:t>! </a:t>
            </a:r>
            <a:endParaRPr lang="en-GB" sz="2600" dirty="0">
              <a:solidFill>
                <a:srgbClr val="000000"/>
              </a:solidFill>
              <a:latin typeface="Arial" panose="020B0604020202020204" pitchFamily="34" charset="0"/>
              <a:cs typeface="Arial" panose="020B0604020202020204" pitchFamily="34" charset="0"/>
            </a:endParaRPr>
          </a:p>
          <a:p>
            <a:pPr algn="ctr"/>
            <a:endParaRPr lang="en-GB" sz="2600" dirty="0">
              <a:solidFill>
                <a:srgbClr val="000000"/>
              </a:solidFill>
              <a:latin typeface="Arial" panose="020B0604020202020204" pitchFamily="34" charset="0"/>
              <a:cs typeface="Arial" panose="020B0604020202020204" pitchFamily="34" charset="0"/>
            </a:endParaRPr>
          </a:p>
          <a:p>
            <a:r>
              <a:rPr lang="en-GB" sz="2600" dirty="0">
                <a:solidFill>
                  <a:srgbClr val="000000"/>
                </a:solidFill>
                <a:latin typeface="Arial" panose="020B0604020202020204" pitchFamily="34" charset="0"/>
                <a:cs typeface="Arial" panose="020B0604020202020204" pitchFamily="34" charset="0"/>
              </a:rPr>
              <a:t>•Whilst SATs are statutory, teachers will be assessing your child’s progress throughout the year. </a:t>
            </a:r>
          </a:p>
          <a:p>
            <a:endParaRPr lang="en-GB" sz="2600" dirty="0">
              <a:solidFill>
                <a:srgbClr val="000000"/>
              </a:solidFill>
              <a:latin typeface="Arial" panose="020B0604020202020204" pitchFamily="34" charset="0"/>
              <a:cs typeface="Arial" panose="020B0604020202020204" pitchFamily="34" charset="0"/>
            </a:endParaRPr>
          </a:p>
          <a:p>
            <a:r>
              <a:rPr lang="en-GB" sz="2600" dirty="0">
                <a:solidFill>
                  <a:srgbClr val="000000"/>
                </a:solidFill>
                <a:latin typeface="Arial" panose="020B0604020202020204" pitchFamily="34" charset="0"/>
                <a:cs typeface="Arial" panose="020B0604020202020204" pitchFamily="34" charset="0"/>
              </a:rPr>
              <a:t>•This means that the scores that your child achieves in the SATs are just one part of the assessment process. </a:t>
            </a:r>
          </a:p>
          <a:p>
            <a:endParaRPr lang="en-GB" sz="2600" dirty="0">
              <a:solidFill>
                <a:srgbClr val="000000"/>
              </a:solidFill>
              <a:latin typeface="Arial" panose="020B0604020202020204" pitchFamily="34" charset="0"/>
              <a:cs typeface="Arial" panose="020B0604020202020204" pitchFamily="34" charset="0"/>
            </a:endParaRPr>
          </a:p>
          <a:p>
            <a:r>
              <a:rPr lang="en-GB" sz="2600" dirty="0">
                <a:solidFill>
                  <a:srgbClr val="000000"/>
                </a:solidFill>
                <a:latin typeface="Arial" panose="020B0604020202020204" pitchFamily="34" charset="0"/>
                <a:cs typeface="Arial" panose="020B0604020202020204" pitchFamily="34" charset="0"/>
              </a:rPr>
              <a:t>•Your child’s final end of year results are determined by the teacher and not the tests! </a:t>
            </a:r>
          </a:p>
        </p:txBody>
      </p:sp>
    </p:spTree>
    <p:extLst>
      <p:ext uri="{BB962C8B-B14F-4D97-AF65-F5344CB8AC3E}">
        <p14:creationId xmlns:p14="http://schemas.microsoft.com/office/powerpoint/2010/main" val="1667227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a:xfrm rot="-360000">
            <a:off x="42414" y="807865"/>
            <a:ext cx="4769947" cy="1061509"/>
          </a:xfrm>
        </p:spPr>
        <p:txBody>
          <a:bodyPr>
            <a:normAutofit/>
          </a:bodyPr>
          <a:lstStyle/>
          <a:p>
            <a:r>
              <a:rPr lang="en-GB" dirty="0" smtClean="0"/>
              <a:t>Questions</a:t>
            </a:r>
            <a:endParaRPr lang="ru-RU" dirty="0"/>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ru-RU" smtClean="0"/>
              <a:t>24</a:t>
            </a:fld>
            <a:endParaRPr lang="ru-RU" dirty="0"/>
          </a:p>
        </p:txBody>
      </p:sp>
      <p:sp>
        <p:nvSpPr>
          <p:cNvPr id="5" name="TextBox 4">
            <a:extLst>
              <a:ext uri="{FF2B5EF4-FFF2-40B4-BE49-F238E27FC236}">
                <a16:creationId xmlns:a16="http://schemas.microsoft.com/office/drawing/2014/main" id="{3404825C-C575-4052-9334-EAF5492F5FDE}"/>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smtClean="0">
                <a:solidFill>
                  <a:srgbClr val="00B050"/>
                </a:solidFill>
                <a:latin typeface="Comic Sans MS" panose="030F0702030302020204" pitchFamily="66" charset="0"/>
              </a:rPr>
              <a:t>apple</a:t>
            </a:r>
            <a:r>
              <a:rPr lang="en-GB" sz="1000" dirty="0" smtClean="0">
                <a:solidFill>
                  <a:schemeClr val="accent4"/>
                </a:solidFill>
                <a:latin typeface="Comic Sans MS" panose="030F0702030302020204" pitchFamily="66" charset="0"/>
              </a:rPr>
              <a:t>forthe</a:t>
            </a:r>
            <a:r>
              <a:rPr lang="en-GB" sz="1000" dirty="0" smtClean="0">
                <a:solidFill>
                  <a:srgbClr val="00B050"/>
                </a:solidFill>
                <a:latin typeface="Comic Sans MS" panose="030F0702030302020204" pitchFamily="66" charset="0"/>
              </a:rPr>
              <a:t>teacher.co.uk</a:t>
            </a:r>
            <a:endParaRPr lang="en-GB" sz="1000" dirty="0">
              <a:solidFill>
                <a:srgbClr val="00B050"/>
              </a:solidFill>
              <a:latin typeface="Comic Sans MS" panose="030F0702030302020204" pitchFamily="66" charset="0"/>
            </a:endParaRPr>
          </a:p>
        </p:txBody>
      </p:sp>
      <p:pic>
        <p:nvPicPr>
          <p:cNvPr id="7" name="Picture 6">
            <a:extLst>
              <a:ext uri="{FF2B5EF4-FFF2-40B4-BE49-F238E27FC236}">
                <a16:creationId xmlns:a16="http://schemas.microsoft.com/office/drawing/2014/main" id="{EB55FDD3-B449-4506-942F-7222BEE4AF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8" name="Picture 7">
            <a:extLst>
              <a:ext uri="{FF2B5EF4-FFF2-40B4-BE49-F238E27FC236}">
                <a16:creationId xmlns:a16="http://schemas.microsoft.com/office/drawing/2014/main" id="{73D50364-1B97-4C03-B114-A4E7BA78D644}"/>
              </a:ext>
            </a:extLst>
          </p:cNvPr>
          <p:cNvPicPr>
            <a:picLocks noChangeAspect="1"/>
          </p:cNvPicPr>
          <p:nvPr/>
        </p:nvPicPr>
        <p:blipFill>
          <a:blip r:embed="rId3"/>
          <a:stretch>
            <a:fillRect/>
          </a:stretch>
        </p:blipFill>
        <p:spPr>
          <a:xfrm>
            <a:off x="9610480" y="6585523"/>
            <a:ext cx="2688569" cy="298730"/>
          </a:xfrm>
          <a:prstGeom prst="rect">
            <a:avLst/>
          </a:prstGeom>
        </p:spPr>
      </p:pic>
      <p:sp>
        <p:nvSpPr>
          <p:cNvPr id="2" name="Rectangle 1"/>
          <p:cNvSpPr/>
          <p:nvPr/>
        </p:nvSpPr>
        <p:spPr>
          <a:xfrm>
            <a:off x="4809390" y="561474"/>
            <a:ext cx="7323992" cy="3293209"/>
          </a:xfrm>
          <a:prstGeom prst="rect">
            <a:avLst/>
          </a:prstGeom>
        </p:spPr>
        <p:txBody>
          <a:bodyPr wrap="square">
            <a:spAutoFit/>
          </a:bodyPr>
          <a:lstStyle/>
          <a:p>
            <a:pPr algn="ctr"/>
            <a:r>
              <a:rPr lang="en-GB" sz="2600" u="sng" dirty="0">
                <a:solidFill>
                  <a:srgbClr val="000000"/>
                </a:solidFill>
                <a:latin typeface="Arial" panose="020B0604020202020204" pitchFamily="34" charset="0"/>
                <a:cs typeface="Arial" panose="020B0604020202020204" pitchFamily="34" charset="0"/>
              </a:rPr>
              <a:t>Any Questions? </a:t>
            </a:r>
          </a:p>
          <a:p>
            <a:r>
              <a:rPr lang="en-GB" sz="2600" dirty="0">
                <a:solidFill>
                  <a:srgbClr val="000000"/>
                </a:solidFill>
                <a:latin typeface="Arial" panose="020B0604020202020204" pitchFamily="34" charset="0"/>
                <a:cs typeface="Arial" panose="020B0604020202020204" pitchFamily="34" charset="0"/>
              </a:rPr>
              <a:t>We hope this will give you an idea of what the SATs involve.</a:t>
            </a:r>
          </a:p>
          <a:p>
            <a:r>
              <a:rPr lang="en-GB" sz="2600" dirty="0">
                <a:solidFill>
                  <a:srgbClr val="000000"/>
                </a:solidFill>
                <a:latin typeface="Arial" panose="020B0604020202020204" pitchFamily="34" charset="0"/>
                <a:cs typeface="Arial" panose="020B0604020202020204" pitchFamily="34" charset="0"/>
              </a:rPr>
              <a:t> </a:t>
            </a:r>
          </a:p>
          <a:p>
            <a:r>
              <a:rPr lang="en-GB" sz="2600" dirty="0">
                <a:solidFill>
                  <a:srgbClr val="000000"/>
                </a:solidFill>
                <a:latin typeface="Arial" panose="020B0604020202020204" pitchFamily="34" charset="0"/>
                <a:cs typeface="Arial" panose="020B0604020202020204" pitchFamily="34" charset="0"/>
              </a:rPr>
              <a:t>If you have any questions please do not </a:t>
            </a:r>
            <a:r>
              <a:rPr lang="en-GB" sz="2600" b="1" dirty="0">
                <a:solidFill>
                  <a:srgbClr val="000000"/>
                </a:solidFill>
                <a:latin typeface="Arial" panose="020B0604020202020204" pitchFamily="34" charset="0"/>
                <a:cs typeface="Arial" panose="020B0604020202020204" pitchFamily="34" charset="0"/>
              </a:rPr>
              <a:t>hesitate </a:t>
            </a:r>
            <a:r>
              <a:rPr lang="en-GB" sz="2600" dirty="0">
                <a:solidFill>
                  <a:srgbClr val="000000"/>
                </a:solidFill>
                <a:latin typeface="Arial" panose="020B0604020202020204" pitchFamily="34" charset="0"/>
                <a:cs typeface="Arial" panose="020B0604020202020204" pitchFamily="34" charset="0"/>
              </a:rPr>
              <a:t>to ask </a:t>
            </a:r>
            <a:r>
              <a:rPr lang="en-GB" sz="2600" dirty="0" smtClean="0">
                <a:solidFill>
                  <a:srgbClr val="000000"/>
                </a:solidFill>
                <a:latin typeface="Arial" panose="020B0604020202020204" pitchFamily="34" charset="0"/>
                <a:cs typeface="Arial" panose="020B0604020202020204" pitchFamily="34" charset="0"/>
              </a:rPr>
              <a:t>your child’s class </a:t>
            </a:r>
            <a:r>
              <a:rPr lang="en-GB" sz="2600" dirty="0" smtClean="0">
                <a:solidFill>
                  <a:srgbClr val="000000"/>
                </a:solidFill>
                <a:latin typeface="Arial" panose="020B0604020202020204" pitchFamily="34" charset="0"/>
                <a:cs typeface="Arial" panose="020B0604020202020204" pitchFamily="34" charset="0"/>
              </a:rPr>
              <a:t>teacher</a:t>
            </a:r>
            <a:endParaRPr lang="en-GB" sz="2600" dirty="0">
              <a:solidFill>
                <a:srgbClr val="000000"/>
              </a:solidFill>
              <a:latin typeface="Arial" panose="020B0604020202020204" pitchFamily="34" charset="0"/>
              <a:cs typeface="Arial" panose="020B0604020202020204" pitchFamily="34" charset="0"/>
            </a:endParaRPr>
          </a:p>
          <a:p>
            <a:endParaRPr lang="en-GB" sz="2600" dirty="0">
              <a:solidFill>
                <a:srgbClr val="000000"/>
              </a:solidFill>
              <a:latin typeface="Arial" panose="020B0604020202020204" pitchFamily="34" charset="0"/>
              <a:cs typeface="Arial" panose="020B0604020202020204" pitchFamily="34" charset="0"/>
            </a:endParaRPr>
          </a:p>
          <a:p>
            <a:r>
              <a:rPr lang="en-GB" sz="2600" dirty="0">
                <a:solidFill>
                  <a:srgbClr val="000000"/>
                </a:solidFill>
                <a:latin typeface="Arial" panose="020B0604020202020204" pitchFamily="34" charset="0"/>
                <a:cs typeface="Arial" panose="020B0604020202020204" pitchFamily="34" charset="0"/>
              </a:rPr>
              <a:t>Thank you for coming! </a:t>
            </a:r>
          </a:p>
        </p:txBody>
      </p:sp>
    </p:spTree>
    <p:extLst>
      <p:ext uri="{BB962C8B-B14F-4D97-AF65-F5344CB8AC3E}">
        <p14:creationId xmlns:p14="http://schemas.microsoft.com/office/powerpoint/2010/main" val="22829810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AA4C6-BA7F-40BC-AD51-EFDDDBEA5A84}"/>
              </a:ext>
            </a:extLst>
          </p:cNvPr>
          <p:cNvSpPr>
            <a:spLocks noGrp="1"/>
          </p:cNvSpPr>
          <p:nvPr>
            <p:ph type="title"/>
          </p:nvPr>
        </p:nvSpPr>
        <p:spPr/>
        <p:txBody>
          <a:bodyPr/>
          <a:lstStyle/>
          <a:p>
            <a:r>
              <a:rPr lang="en-US" dirty="0"/>
              <a:t>Thank You!</a:t>
            </a:r>
            <a:endParaRPr lang="ru-RU" dirty="0"/>
          </a:p>
        </p:txBody>
      </p:sp>
      <p:sp>
        <p:nvSpPr>
          <p:cNvPr id="4" name="Text Placeholder 3">
            <a:extLst>
              <a:ext uri="{FF2B5EF4-FFF2-40B4-BE49-F238E27FC236}">
                <a16:creationId xmlns:a16="http://schemas.microsoft.com/office/drawing/2014/main" id="{F155FC3B-DD33-4B9A-A5EB-A2301786CE4E}"/>
              </a:ext>
            </a:extLst>
          </p:cNvPr>
          <p:cNvSpPr>
            <a:spLocks noGrp="1"/>
          </p:cNvSpPr>
          <p:nvPr>
            <p:ph type="body" sz="quarter" idx="14"/>
          </p:nvPr>
        </p:nvSpPr>
        <p:spPr/>
        <p:txBody>
          <a:bodyPr/>
          <a:lstStyle/>
          <a:p>
            <a:r>
              <a:rPr lang="en-US" dirty="0"/>
              <a:t>Your time is appreciated.</a:t>
            </a:r>
            <a:endParaRPr lang="ru-RU" dirty="0"/>
          </a:p>
        </p:txBody>
      </p:sp>
      <p:pic>
        <p:nvPicPr>
          <p:cNvPr id="9" name="Picture 8">
            <a:extLst>
              <a:ext uri="{FF2B5EF4-FFF2-40B4-BE49-F238E27FC236}">
                <a16:creationId xmlns:a16="http://schemas.microsoft.com/office/drawing/2014/main" id="{1EF18794-9DC9-40FF-BE3C-010E0BB699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11" name="Picture Placeholder 23" descr="A picture containing sky, outdoor, person, woman&#10;&#10;Description automatically generated">
            <a:extLst>
              <a:ext uri="{FF2B5EF4-FFF2-40B4-BE49-F238E27FC236}">
                <a16:creationId xmlns:a16="http://schemas.microsoft.com/office/drawing/2014/main" id="{059F6EE1-29E8-46FC-ACF6-66AD8380D4B2}"/>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12784" y="1566064"/>
            <a:ext cx="4948037" cy="4220558"/>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 name="connsiteX0" fmla="*/ 693 w 6218366"/>
              <a:gd name="connsiteY0" fmla="*/ 5408602 h 5408602"/>
              <a:gd name="connsiteX1" fmla="*/ 1170 w 6218366"/>
              <a:gd name="connsiteY1" fmla="*/ 0 h 5408602"/>
              <a:gd name="connsiteX2" fmla="*/ 5725098 w 6218366"/>
              <a:gd name="connsiteY2" fmla="*/ 841 h 5408602"/>
              <a:gd name="connsiteX3" fmla="*/ 6218366 w 6218366"/>
              <a:gd name="connsiteY3" fmla="*/ 4235528 h 5408602"/>
              <a:gd name="connsiteX4" fmla="*/ 693 w 6218366"/>
              <a:gd name="connsiteY4" fmla="*/ 5408602 h 5408602"/>
              <a:gd name="connsiteX0" fmla="*/ 693 w 6218366"/>
              <a:gd name="connsiteY0" fmla="*/ 5408602 h 5408602"/>
              <a:gd name="connsiteX1" fmla="*/ 1170 w 6218366"/>
              <a:gd name="connsiteY1" fmla="*/ 0 h 5408602"/>
              <a:gd name="connsiteX2" fmla="*/ 5496498 w 6218366"/>
              <a:gd name="connsiteY2" fmla="*/ 39317 h 5408602"/>
              <a:gd name="connsiteX3" fmla="*/ 6218366 w 6218366"/>
              <a:gd name="connsiteY3" fmla="*/ 4235528 h 5408602"/>
              <a:gd name="connsiteX4" fmla="*/ 693 w 6218366"/>
              <a:gd name="connsiteY4" fmla="*/ 5408602 h 5408602"/>
              <a:gd name="connsiteX0" fmla="*/ 693 w 6218366"/>
              <a:gd name="connsiteY0" fmla="*/ 5369285 h 5369285"/>
              <a:gd name="connsiteX1" fmla="*/ 1170 w 6218366"/>
              <a:gd name="connsiteY1" fmla="*/ 1012345 h 5369285"/>
              <a:gd name="connsiteX2" fmla="*/ 5496498 w 6218366"/>
              <a:gd name="connsiteY2" fmla="*/ 0 h 5369285"/>
              <a:gd name="connsiteX3" fmla="*/ 6218366 w 6218366"/>
              <a:gd name="connsiteY3" fmla="*/ 4196211 h 5369285"/>
              <a:gd name="connsiteX4" fmla="*/ 693 w 6218366"/>
              <a:gd name="connsiteY4" fmla="*/ 5369285 h 5369285"/>
              <a:gd name="connsiteX0" fmla="*/ 693 w 6225320"/>
              <a:gd name="connsiteY0" fmla="*/ 5369285 h 5369285"/>
              <a:gd name="connsiteX1" fmla="*/ 1170 w 6225320"/>
              <a:gd name="connsiteY1" fmla="*/ 1012345 h 5369285"/>
              <a:gd name="connsiteX2" fmla="*/ 5496498 w 6225320"/>
              <a:gd name="connsiteY2" fmla="*/ 0 h 5369285"/>
              <a:gd name="connsiteX3" fmla="*/ 6225320 w 6225320"/>
              <a:gd name="connsiteY3" fmla="*/ 4224299 h 5369285"/>
              <a:gd name="connsiteX4" fmla="*/ 693 w 6225320"/>
              <a:gd name="connsiteY4" fmla="*/ 5369285 h 5369285"/>
              <a:gd name="connsiteX0" fmla="*/ 3850 w 6225001"/>
              <a:gd name="connsiteY0" fmla="*/ 5358752 h 5358752"/>
              <a:gd name="connsiteX1" fmla="*/ 851 w 6225001"/>
              <a:gd name="connsiteY1" fmla="*/ 1012345 h 5358752"/>
              <a:gd name="connsiteX2" fmla="*/ 5496179 w 6225001"/>
              <a:gd name="connsiteY2" fmla="*/ 0 h 5358752"/>
              <a:gd name="connsiteX3" fmla="*/ 6225001 w 6225001"/>
              <a:gd name="connsiteY3" fmla="*/ 4224299 h 5358752"/>
              <a:gd name="connsiteX4" fmla="*/ 3850 w 6225001"/>
              <a:gd name="connsiteY4" fmla="*/ 5358752 h 5358752"/>
              <a:gd name="connsiteX0" fmla="*/ 3850 w 6230428"/>
              <a:gd name="connsiteY0" fmla="*/ 5358752 h 5358752"/>
              <a:gd name="connsiteX1" fmla="*/ 851 w 6230428"/>
              <a:gd name="connsiteY1" fmla="*/ 1012345 h 5358752"/>
              <a:gd name="connsiteX2" fmla="*/ 5496179 w 6230428"/>
              <a:gd name="connsiteY2" fmla="*/ 0 h 5358752"/>
              <a:gd name="connsiteX3" fmla="*/ 6230428 w 6230428"/>
              <a:gd name="connsiteY3" fmla="*/ 4229780 h 5358752"/>
              <a:gd name="connsiteX4" fmla="*/ 3850 w 6230428"/>
              <a:gd name="connsiteY4" fmla="*/ 5358752 h 5358752"/>
              <a:gd name="connsiteX0" fmla="*/ 3850 w 6230428"/>
              <a:gd name="connsiteY0" fmla="*/ 5361493 h 5361493"/>
              <a:gd name="connsiteX1" fmla="*/ 851 w 6230428"/>
              <a:gd name="connsiteY1" fmla="*/ 1015086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1493 h 5361493"/>
              <a:gd name="connsiteX1" fmla="*/ 851 w 6230428"/>
              <a:gd name="connsiteY1" fmla="*/ 1009607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4233 h 5364233"/>
              <a:gd name="connsiteX1" fmla="*/ 851 w 6230428"/>
              <a:gd name="connsiteY1" fmla="*/ 1009607 h 5364233"/>
              <a:gd name="connsiteX2" fmla="*/ 5501605 w 6230428"/>
              <a:gd name="connsiteY2" fmla="*/ 0 h 5364233"/>
              <a:gd name="connsiteX3" fmla="*/ 6230428 w 6230428"/>
              <a:gd name="connsiteY3" fmla="*/ 4232521 h 5364233"/>
              <a:gd name="connsiteX4" fmla="*/ 3850 w 6230428"/>
              <a:gd name="connsiteY4" fmla="*/ 5364233 h 5364233"/>
              <a:gd name="connsiteX0" fmla="*/ 1366 w 6230657"/>
              <a:gd name="connsiteY0" fmla="*/ 5366973 h 5366973"/>
              <a:gd name="connsiteX1" fmla="*/ 1080 w 6230657"/>
              <a:gd name="connsiteY1" fmla="*/ 1009607 h 5366973"/>
              <a:gd name="connsiteX2" fmla="*/ 5501834 w 6230657"/>
              <a:gd name="connsiteY2" fmla="*/ 0 h 5366973"/>
              <a:gd name="connsiteX3" fmla="*/ 6230657 w 6230657"/>
              <a:gd name="connsiteY3" fmla="*/ 4232521 h 5366973"/>
              <a:gd name="connsiteX4" fmla="*/ 1366 w 6230657"/>
              <a:gd name="connsiteY4" fmla="*/ 5366973 h 536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657" h="5366973">
                <a:moveTo>
                  <a:pt x="1366" y="5366973"/>
                </a:moveTo>
                <a:cubicBezTo>
                  <a:pt x="5219" y="3567836"/>
                  <a:pt x="-2773" y="2808744"/>
                  <a:pt x="1080" y="1009607"/>
                </a:cubicBezTo>
                <a:lnTo>
                  <a:pt x="5501834" y="0"/>
                </a:lnTo>
                <a:lnTo>
                  <a:pt x="6230657" y="4232521"/>
                </a:lnTo>
                <a:lnTo>
                  <a:pt x="1366" y="5366973"/>
                </a:lnTo>
                <a:close/>
              </a:path>
            </a:pathLst>
          </a:custGeom>
        </p:spPr>
      </p:pic>
    </p:spTree>
    <p:extLst>
      <p:ext uri="{BB962C8B-B14F-4D97-AF65-F5344CB8AC3E}">
        <p14:creationId xmlns:p14="http://schemas.microsoft.com/office/powerpoint/2010/main" val="1923331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D9D162-C3F3-4DA6-ACF1-E33B89535E11}"/>
              </a:ext>
            </a:extLst>
          </p:cNvPr>
          <p:cNvSpPr>
            <a:spLocks noGrp="1"/>
          </p:cNvSpPr>
          <p:nvPr>
            <p:ph type="title"/>
          </p:nvPr>
        </p:nvSpPr>
        <p:spPr>
          <a:xfrm rot="-360000">
            <a:off x="431687" y="848889"/>
            <a:ext cx="3960711" cy="1061509"/>
          </a:xfrm>
        </p:spPr>
        <p:txBody>
          <a:bodyPr>
            <a:normAutofit fontScale="90000"/>
          </a:bodyPr>
          <a:lstStyle/>
          <a:p>
            <a:r>
              <a:rPr lang="en-US" dirty="0" smtClean="0"/>
              <a:t>When </a:t>
            </a:r>
            <a:r>
              <a:rPr lang="en-US" dirty="0"/>
              <a:t>are </a:t>
            </a:r>
            <a:r>
              <a:rPr lang="en-US" dirty="0" err="1"/>
              <a:t>Sats</a:t>
            </a:r>
            <a:r>
              <a:rPr lang="en-US" dirty="0"/>
              <a:t>?</a:t>
            </a:r>
            <a:endParaRPr lang="ru-RU" dirty="0"/>
          </a:p>
        </p:txBody>
      </p:sp>
      <p:sp>
        <p:nvSpPr>
          <p:cNvPr id="3" name="Slide Number Placeholder 2">
            <a:extLst>
              <a:ext uri="{FF2B5EF4-FFF2-40B4-BE49-F238E27FC236}">
                <a16:creationId xmlns:a16="http://schemas.microsoft.com/office/drawing/2014/main" id="{1B207A22-C237-4907-825A-3E28A7AE92A4}"/>
              </a:ext>
            </a:extLst>
          </p:cNvPr>
          <p:cNvSpPr>
            <a:spLocks noGrp="1"/>
          </p:cNvSpPr>
          <p:nvPr>
            <p:ph type="sldNum" sz="quarter" idx="12"/>
          </p:nvPr>
        </p:nvSpPr>
        <p:spPr/>
        <p:txBody>
          <a:bodyPr/>
          <a:lstStyle/>
          <a:p>
            <a:fld id="{98C0CDE5-970C-4CC4-BF43-0DA127E73E82}" type="slidenum">
              <a:rPr lang="ru-RU" smtClean="0"/>
              <a:t>3</a:t>
            </a:fld>
            <a:endParaRPr lang="ru-RU" dirty="0"/>
          </a:p>
        </p:txBody>
      </p:sp>
      <p:pic>
        <p:nvPicPr>
          <p:cNvPr id="1026" name="Picture 2" descr="Image result for SATS TESt">
            <a:extLst>
              <a:ext uri="{FF2B5EF4-FFF2-40B4-BE49-F238E27FC236}">
                <a16:creationId xmlns:a16="http://schemas.microsoft.com/office/drawing/2014/main" id="{AE22F057-D2F0-4E53-9371-5F9B43909BDD}"/>
              </a:ext>
            </a:extLst>
          </p:cNvPr>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10000" b="90000" l="10000" r="90000">
                        <a14:foregroundMark x1="85625" y1="33194" x2="74922" y2="23194"/>
                        <a14:foregroundMark x1="74922" y1="23194" x2="27266" y2="20139"/>
                        <a14:foregroundMark x1="27266" y1="20139" x2="15078" y2="27917"/>
                        <a14:foregroundMark x1="34375" y1="16528" x2="64375" y2="17361"/>
                        <a14:foregroundMark x1="14219" y1="25417" x2="19453" y2="24583"/>
                        <a14:foregroundMark x1="79922" y1="79167" x2="63672" y2="70278"/>
                        <a14:foregroundMark x1="74219" y1="20972" x2="73516" y2="20972"/>
                        <a14:foregroundMark x1="33906" y1="16528" x2="31172" y2="16528"/>
                      </a14:backgroundRemoval>
                    </a14:imgEffect>
                  </a14:imgLayer>
                </a14:imgProps>
              </a:ext>
              <a:ext uri="{28A0092B-C50C-407E-A947-70E740481C1C}">
                <a14:useLocalDpi xmlns:a14="http://schemas.microsoft.com/office/drawing/2010/main"/>
              </a:ext>
            </a:extLst>
          </a:blip>
          <a:srcRect/>
          <a:stretch>
            <a:fillRect/>
          </a:stretch>
        </p:blipFill>
        <p:spPr bwMode="auto">
          <a:xfrm>
            <a:off x="-878756" y="2339273"/>
            <a:ext cx="6201554" cy="348837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71BF048-45F7-465C-B4EB-8BA139509373}"/>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2" name="Picture 11">
            <a:extLst>
              <a:ext uri="{FF2B5EF4-FFF2-40B4-BE49-F238E27FC236}">
                <a16:creationId xmlns:a16="http://schemas.microsoft.com/office/drawing/2014/main" id="{BC1135DA-C52A-4268-A5C2-19D5D33A508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9" name="Picture 8">
            <a:extLst>
              <a:ext uri="{FF2B5EF4-FFF2-40B4-BE49-F238E27FC236}">
                <a16:creationId xmlns:a16="http://schemas.microsoft.com/office/drawing/2014/main" id="{CFC295B1-856F-4B16-B55F-95B832AB46B0}"/>
              </a:ext>
            </a:extLst>
          </p:cNvPr>
          <p:cNvPicPr>
            <a:picLocks noChangeAspect="1"/>
          </p:cNvPicPr>
          <p:nvPr/>
        </p:nvPicPr>
        <p:blipFill>
          <a:blip r:embed="rId5"/>
          <a:stretch>
            <a:fillRect/>
          </a:stretch>
        </p:blipFill>
        <p:spPr>
          <a:xfrm>
            <a:off x="9610480" y="6585523"/>
            <a:ext cx="2688569" cy="298730"/>
          </a:xfrm>
          <a:prstGeom prst="rect">
            <a:avLst/>
          </a:prstGeom>
        </p:spPr>
      </p:pic>
      <p:sp>
        <p:nvSpPr>
          <p:cNvPr id="5" name="Rectangle 4"/>
          <p:cNvSpPr/>
          <p:nvPr/>
        </p:nvSpPr>
        <p:spPr>
          <a:xfrm>
            <a:off x="5023781" y="517802"/>
            <a:ext cx="6652403" cy="6093976"/>
          </a:xfrm>
          <a:prstGeom prst="rect">
            <a:avLst/>
          </a:prstGeom>
        </p:spPr>
        <p:txBody>
          <a:bodyPr wrap="square">
            <a:spAutoFit/>
          </a:bodyPr>
          <a:lstStyle/>
          <a:p>
            <a:r>
              <a:rPr lang="en-GB" sz="2600" u="sng" dirty="0">
                <a:solidFill>
                  <a:srgbClr val="000000"/>
                </a:solidFill>
                <a:latin typeface="Arial" panose="020B0604020202020204" pitchFamily="34" charset="0"/>
                <a:cs typeface="Arial" panose="020B0604020202020204" pitchFamily="34" charset="0"/>
              </a:rPr>
              <a:t>When and how do the SATs take place? </a:t>
            </a:r>
          </a:p>
          <a:p>
            <a:endParaRPr lang="en-GB" sz="2600" u="sng" dirty="0">
              <a:solidFill>
                <a:srgbClr val="000000"/>
              </a:solidFill>
              <a:latin typeface="Arial" panose="020B0604020202020204" pitchFamily="34" charset="0"/>
              <a:cs typeface="Arial" panose="020B0604020202020204" pitchFamily="34" charset="0"/>
            </a:endParaRPr>
          </a:p>
          <a:p>
            <a:r>
              <a:rPr lang="en-GB" sz="2600" dirty="0">
                <a:solidFill>
                  <a:srgbClr val="000000"/>
                </a:solidFill>
                <a:latin typeface="Arial" panose="020B0604020202020204" pitchFamily="34" charset="0"/>
                <a:cs typeface="Arial" panose="020B0604020202020204" pitchFamily="34" charset="0"/>
              </a:rPr>
              <a:t>•The school is required to administer SATs </a:t>
            </a:r>
            <a:r>
              <a:rPr lang="en-GB" sz="2600" dirty="0" smtClean="0">
                <a:solidFill>
                  <a:srgbClr val="000000"/>
                </a:solidFill>
                <a:latin typeface="Arial" panose="020B0604020202020204" pitchFamily="34" charset="0"/>
                <a:cs typeface="Arial" panose="020B0604020202020204" pitchFamily="34" charset="0"/>
              </a:rPr>
              <a:t>throughout </a:t>
            </a:r>
            <a:r>
              <a:rPr lang="en-GB" sz="2600" dirty="0">
                <a:solidFill>
                  <a:srgbClr val="000000"/>
                </a:solidFill>
                <a:latin typeface="Arial" panose="020B0604020202020204" pitchFamily="34" charset="0"/>
                <a:cs typeface="Arial" panose="020B0604020202020204" pitchFamily="34" charset="0"/>
              </a:rPr>
              <a:t>the month of May, and all schools in England will be carrying out SATs at this time. </a:t>
            </a:r>
          </a:p>
          <a:p>
            <a:endParaRPr lang="en-GB" sz="2600" dirty="0">
              <a:solidFill>
                <a:srgbClr val="000000"/>
              </a:solidFill>
              <a:latin typeface="Arial" panose="020B0604020202020204" pitchFamily="34" charset="0"/>
              <a:cs typeface="Arial" panose="020B0604020202020204" pitchFamily="34" charset="0"/>
            </a:endParaRPr>
          </a:p>
          <a:p>
            <a:r>
              <a:rPr lang="en-GB" sz="2600" dirty="0">
                <a:solidFill>
                  <a:srgbClr val="000000"/>
                </a:solidFill>
                <a:latin typeface="Arial" panose="020B0604020202020204" pitchFamily="34" charset="0"/>
                <a:cs typeface="Arial" panose="020B0604020202020204" pitchFamily="34" charset="0"/>
              </a:rPr>
              <a:t>•If children are absent, they will have to do the test on return to school. </a:t>
            </a:r>
          </a:p>
          <a:p>
            <a:endParaRPr lang="en-GB" sz="2600" dirty="0">
              <a:solidFill>
                <a:srgbClr val="000000"/>
              </a:solidFill>
              <a:latin typeface="Arial" panose="020B0604020202020204" pitchFamily="34" charset="0"/>
              <a:cs typeface="Arial" panose="020B0604020202020204" pitchFamily="34" charset="0"/>
            </a:endParaRPr>
          </a:p>
          <a:p>
            <a:r>
              <a:rPr lang="en-GB" sz="2600" dirty="0">
                <a:solidFill>
                  <a:srgbClr val="000000"/>
                </a:solidFill>
                <a:latin typeface="Arial" panose="020B0604020202020204" pitchFamily="34" charset="0"/>
                <a:cs typeface="Arial" panose="020B0604020202020204" pitchFamily="34" charset="0"/>
              </a:rPr>
              <a:t>•We do not want children to worry or become stressed with these SAT’s. To ensure this happens, the children will take the tests with adults that are familiar to them in areas they are used to working in.</a:t>
            </a:r>
          </a:p>
        </p:txBody>
      </p:sp>
    </p:spTree>
    <p:extLst>
      <p:ext uri="{BB962C8B-B14F-4D97-AF65-F5344CB8AC3E}">
        <p14:creationId xmlns:p14="http://schemas.microsoft.com/office/powerpoint/2010/main" val="15841197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725C8C-B6FF-4BEE-B7F0-3DFD7C2734C8}"/>
              </a:ext>
            </a:extLst>
          </p:cNvPr>
          <p:cNvSpPr>
            <a:spLocks noGrp="1"/>
          </p:cNvSpPr>
          <p:nvPr>
            <p:ph type="sldNum" sz="quarter" idx="12"/>
          </p:nvPr>
        </p:nvSpPr>
        <p:spPr/>
        <p:txBody>
          <a:bodyPr/>
          <a:lstStyle/>
          <a:p>
            <a:fld id="{98C0CDE5-970C-4CC4-BF43-0DA127E73E82}" type="slidenum">
              <a:rPr lang="ru-RU" smtClean="0"/>
              <a:pPr/>
              <a:t>4</a:t>
            </a:fld>
            <a:endParaRPr lang="ru-RU" dirty="0"/>
          </a:p>
        </p:txBody>
      </p:sp>
      <p:sp>
        <p:nvSpPr>
          <p:cNvPr id="4" name="Text Placeholder 3">
            <a:extLst>
              <a:ext uri="{FF2B5EF4-FFF2-40B4-BE49-F238E27FC236}">
                <a16:creationId xmlns:a16="http://schemas.microsoft.com/office/drawing/2014/main" id="{1C507F06-C190-4897-A2E9-0AA8E6684053}"/>
              </a:ext>
            </a:extLst>
          </p:cNvPr>
          <p:cNvSpPr>
            <a:spLocks noGrp="1"/>
          </p:cNvSpPr>
          <p:nvPr>
            <p:ph type="body" idx="2"/>
          </p:nvPr>
        </p:nvSpPr>
        <p:spPr>
          <a:xfrm rot="21190195">
            <a:off x="168462" y="2644524"/>
            <a:ext cx="3431297" cy="1323583"/>
          </a:xfrm>
        </p:spPr>
        <p:txBody>
          <a:bodyPr>
            <a:normAutofit fontScale="92500" lnSpcReduction="10000"/>
          </a:bodyPr>
          <a:lstStyle/>
          <a:p>
            <a:pPr algn="ctr"/>
            <a:r>
              <a:rPr lang="en-GB" sz="4400" dirty="0">
                <a:latin typeface="+mj-lt"/>
              </a:rPr>
              <a:t>English Reading</a:t>
            </a:r>
            <a:endParaRPr lang="ru-RU" sz="4400" dirty="0">
              <a:latin typeface="+mj-lt"/>
            </a:endParaRPr>
          </a:p>
        </p:txBody>
      </p:sp>
      <p:sp>
        <p:nvSpPr>
          <p:cNvPr id="5" name="Title 4">
            <a:extLst>
              <a:ext uri="{FF2B5EF4-FFF2-40B4-BE49-F238E27FC236}">
                <a16:creationId xmlns:a16="http://schemas.microsoft.com/office/drawing/2014/main" id="{AFCA1C1A-BC0A-4E81-82F8-5ACE20F863F6}"/>
              </a:ext>
            </a:extLst>
          </p:cNvPr>
          <p:cNvSpPr>
            <a:spLocks noGrp="1"/>
          </p:cNvSpPr>
          <p:nvPr>
            <p:ph type="title"/>
          </p:nvPr>
        </p:nvSpPr>
        <p:spPr/>
        <p:txBody>
          <a:bodyPr>
            <a:normAutofit fontScale="90000"/>
          </a:bodyPr>
          <a:lstStyle/>
          <a:p>
            <a:r>
              <a:rPr lang="en-US" dirty="0"/>
              <a:t>An outline of the tests</a:t>
            </a:r>
            <a:endParaRPr lang="ru-RU" dirty="0"/>
          </a:p>
        </p:txBody>
      </p:sp>
      <p:grpSp>
        <p:nvGrpSpPr>
          <p:cNvPr id="2" name="Group 1">
            <a:extLst>
              <a:ext uri="{FF2B5EF4-FFF2-40B4-BE49-F238E27FC236}">
                <a16:creationId xmlns:a16="http://schemas.microsoft.com/office/drawing/2014/main" id="{6B25A2FA-BBD4-4C53-A7EA-A7980B7E6D4D}"/>
              </a:ext>
            </a:extLst>
          </p:cNvPr>
          <p:cNvGrpSpPr/>
          <p:nvPr/>
        </p:nvGrpSpPr>
        <p:grpSpPr>
          <a:xfrm>
            <a:off x="4058779" y="257114"/>
            <a:ext cx="3764752" cy="3752813"/>
            <a:chOff x="4058779" y="257114"/>
            <a:chExt cx="3764752" cy="3752813"/>
          </a:xfrm>
        </p:grpSpPr>
        <p:sp>
          <p:nvSpPr>
            <p:cNvPr id="10" name="Rectangle 9">
              <a:extLst>
                <a:ext uri="{FF2B5EF4-FFF2-40B4-BE49-F238E27FC236}">
                  <a16:creationId xmlns:a16="http://schemas.microsoft.com/office/drawing/2014/main" id="{4892984A-31DC-48F7-91D4-241270A60508}"/>
                </a:ext>
              </a:extLst>
            </p:cNvPr>
            <p:cNvSpPr/>
            <p:nvPr/>
          </p:nvSpPr>
          <p:spPr>
            <a:xfrm>
              <a:off x="4751892" y="257114"/>
              <a:ext cx="2608407" cy="923330"/>
            </a:xfrm>
            <a:prstGeom prst="rect">
              <a:avLst/>
            </a:prstGeom>
            <a:noFill/>
          </p:spPr>
          <p:txBody>
            <a:bodyPr wrap="none" lIns="91440" tIns="45720" rIns="91440" bIns="45720">
              <a:spAutoFit/>
            </a:bodyPr>
            <a:lstStyle/>
            <a:p>
              <a:pPr algn="ctr"/>
              <a:r>
                <a:rPr lang="en-US" sz="5400" b="0" u="sng"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Paper 1</a:t>
              </a:r>
            </a:p>
          </p:txBody>
        </p:sp>
        <p:sp>
          <p:nvSpPr>
            <p:cNvPr id="11" name="Rectangle 10">
              <a:extLst>
                <a:ext uri="{FF2B5EF4-FFF2-40B4-BE49-F238E27FC236}">
                  <a16:creationId xmlns:a16="http://schemas.microsoft.com/office/drawing/2014/main" id="{88A419D2-5E83-4A20-8E54-7D349EEF6B95}"/>
                </a:ext>
              </a:extLst>
            </p:cNvPr>
            <p:cNvSpPr/>
            <p:nvPr/>
          </p:nvSpPr>
          <p:spPr>
            <a:xfrm>
              <a:off x="4058779" y="1224549"/>
              <a:ext cx="3764752" cy="2785378"/>
            </a:xfrm>
            <a:prstGeom prst="rect">
              <a:avLst/>
            </a:prstGeom>
            <a:noFill/>
          </p:spPr>
          <p:txBody>
            <a:bodyPr wrap="square" lIns="91440" tIns="45720" rIns="91440" bIns="45720">
              <a:spAutoFit/>
            </a:bodyPr>
            <a:lstStyle/>
            <a:p>
              <a:pPr algn="ctr"/>
              <a:r>
                <a:rPr lang="en-US" sz="3500" b="0"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Reading booklet with</a:t>
              </a:r>
            </a:p>
            <a:p>
              <a:pPr algn="ctr"/>
              <a:r>
                <a:rPr lang="en-US" sz="350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questions and answer spaces</a:t>
              </a:r>
            </a:p>
            <a:p>
              <a:pPr algn="ctr"/>
              <a:r>
                <a:rPr lang="en-US" sz="350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a:t>
              </a:r>
              <a:r>
                <a:rPr lang="en-US" sz="3500" b="0"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om</a:t>
              </a:r>
              <a:r>
                <a:rPr lang="en-US" sz="350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bined.</a:t>
              </a:r>
              <a:endParaRPr lang="en-US" sz="3500" b="0"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grpSp>
      <p:sp>
        <p:nvSpPr>
          <p:cNvPr id="12" name="Flowchart: Decision 11">
            <a:extLst>
              <a:ext uri="{FF2B5EF4-FFF2-40B4-BE49-F238E27FC236}">
                <a16:creationId xmlns:a16="http://schemas.microsoft.com/office/drawing/2014/main" id="{8B46E57C-1BDA-4108-B294-F8A0B1BB6A89}"/>
              </a:ext>
            </a:extLst>
          </p:cNvPr>
          <p:cNvSpPr/>
          <p:nvPr/>
        </p:nvSpPr>
        <p:spPr>
          <a:xfrm>
            <a:off x="7929277" y="-139252"/>
            <a:ext cx="351551" cy="5086350"/>
          </a:xfrm>
          <a:prstGeom prst="flowChartDecisi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D88432F8-F87A-43B5-A2B3-2C810FD215C5}"/>
              </a:ext>
            </a:extLst>
          </p:cNvPr>
          <p:cNvGrpSpPr/>
          <p:nvPr/>
        </p:nvGrpSpPr>
        <p:grpSpPr>
          <a:xfrm>
            <a:off x="8178331" y="301219"/>
            <a:ext cx="3977390" cy="3809861"/>
            <a:chOff x="8178331" y="301219"/>
            <a:chExt cx="3977390" cy="3809861"/>
          </a:xfrm>
        </p:grpSpPr>
        <p:sp>
          <p:nvSpPr>
            <p:cNvPr id="13" name="Rectangle 12">
              <a:extLst>
                <a:ext uri="{FF2B5EF4-FFF2-40B4-BE49-F238E27FC236}">
                  <a16:creationId xmlns:a16="http://schemas.microsoft.com/office/drawing/2014/main" id="{80C6022A-2AE3-4C3C-B33C-37EF8039134D}"/>
                </a:ext>
              </a:extLst>
            </p:cNvPr>
            <p:cNvSpPr/>
            <p:nvPr/>
          </p:nvSpPr>
          <p:spPr>
            <a:xfrm>
              <a:off x="8707058" y="301219"/>
              <a:ext cx="2608407" cy="923330"/>
            </a:xfrm>
            <a:prstGeom prst="rect">
              <a:avLst/>
            </a:prstGeom>
            <a:noFill/>
          </p:spPr>
          <p:txBody>
            <a:bodyPr wrap="none" lIns="91440" tIns="45720" rIns="91440" bIns="45720">
              <a:spAutoFit/>
            </a:bodyPr>
            <a:lstStyle/>
            <a:p>
              <a:pPr algn="ctr"/>
              <a:r>
                <a:rPr lang="en-US" sz="5400" b="0" u="sng" cap="none" spc="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Paper 2</a:t>
              </a:r>
            </a:p>
          </p:txBody>
        </p:sp>
        <p:sp>
          <p:nvSpPr>
            <p:cNvPr id="14" name="Rectangle 13">
              <a:extLst>
                <a:ext uri="{FF2B5EF4-FFF2-40B4-BE49-F238E27FC236}">
                  <a16:creationId xmlns:a16="http://schemas.microsoft.com/office/drawing/2014/main" id="{239C4C39-8445-4226-8723-902AEB15194C}"/>
                </a:ext>
              </a:extLst>
            </p:cNvPr>
            <p:cNvSpPr/>
            <p:nvPr/>
          </p:nvSpPr>
          <p:spPr>
            <a:xfrm>
              <a:off x="8178331" y="1325702"/>
              <a:ext cx="3977390" cy="2785378"/>
            </a:xfrm>
            <a:prstGeom prst="rect">
              <a:avLst/>
            </a:prstGeom>
            <a:noFill/>
          </p:spPr>
          <p:txBody>
            <a:bodyPr wrap="square" lIns="91440" tIns="45720" rIns="91440" bIns="45720">
              <a:spAutoFit/>
            </a:bodyPr>
            <a:lstStyle/>
            <a:p>
              <a:pPr algn="ctr"/>
              <a:r>
                <a:rPr lang="en-US" sz="3500" dirty="0">
                  <a:ln w="0"/>
                  <a:solidFill>
                    <a:schemeClr val="bg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Reading booklet with a separate booklet which has the questions and answer spaces. </a:t>
              </a:r>
            </a:p>
          </p:txBody>
        </p:sp>
      </p:grpSp>
      <p:sp>
        <p:nvSpPr>
          <p:cNvPr id="15" name="TextBox 14">
            <a:extLst>
              <a:ext uri="{FF2B5EF4-FFF2-40B4-BE49-F238E27FC236}">
                <a16:creationId xmlns:a16="http://schemas.microsoft.com/office/drawing/2014/main" id="{6C44F834-1DF7-4A05-A91E-2214F6610712}"/>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7" name="Picture 16">
            <a:extLst>
              <a:ext uri="{FF2B5EF4-FFF2-40B4-BE49-F238E27FC236}">
                <a16:creationId xmlns:a16="http://schemas.microsoft.com/office/drawing/2014/main" id="{D779F994-B0EF-488E-A982-6F586F6D653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sp>
        <p:nvSpPr>
          <p:cNvPr id="19" name="Title 4">
            <a:extLst>
              <a:ext uri="{FF2B5EF4-FFF2-40B4-BE49-F238E27FC236}">
                <a16:creationId xmlns:a16="http://schemas.microsoft.com/office/drawing/2014/main" id="{D9ABE345-9DDE-44BB-9872-A88DE66C4157}"/>
              </a:ext>
            </a:extLst>
          </p:cNvPr>
          <p:cNvSpPr txBox="1">
            <a:spLocks/>
          </p:cNvSpPr>
          <p:nvPr/>
        </p:nvSpPr>
        <p:spPr>
          <a:xfrm>
            <a:off x="737526" y="5298637"/>
            <a:ext cx="11561523" cy="1393254"/>
          </a:xfrm>
          <a:custGeom>
            <a:avLst/>
            <a:gdLst>
              <a:gd name="connsiteX0" fmla="*/ 0 w 4011780"/>
              <a:gd name="connsiteY0" fmla="*/ 916770 h 916770"/>
              <a:gd name="connsiteX1" fmla="*/ 229193 w 4011780"/>
              <a:gd name="connsiteY1" fmla="*/ 0 h 916770"/>
              <a:gd name="connsiteX2" fmla="*/ 3782588 w 4011780"/>
              <a:gd name="connsiteY2" fmla="*/ 0 h 916770"/>
              <a:gd name="connsiteX3" fmla="*/ 4011780 w 4011780"/>
              <a:gd name="connsiteY3" fmla="*/ 916770 h 916770"/>
              <a:gd name="connsiteX4" fmla="*/ 0 w 4011780"/>
              <a:gd name="connsiteY4" fmla="*/ 916770 h 916770"/>
              <a:gd name="connsiteX0" fmla="*/ 0 w 4187844"/>
              <a:gd name="connsiteY0" fmla="*/ 916770 h 1051526"/>
              <a:gd name="connsiteX1" fmla="*/ 229193 w 4187844"/>
              <a:gd name="connsiteY1" fmla="*/ 0 h 1051526"/>
              <a:gd name="connsiteX2" fmla="*/ 3782588 w 4187844"/>
              <a:gd name="connsiteY2" fmla="*/ 0 h 1051526"/>
              <a:gd name="connsiteX3" fmla="*/ 4187844 w 4187844"/>
              <a:gd name="connsiteY3" fmla="*/ 1051526 h 1051526"/>
              <a:gd name="connsiteX4" fmla="*/ 0 w 4187844"/>
              <a:gd name="connsiteY4" fmla="*/ 916770 h 1051526"/>
              <a:gd name="connsiteX0" fmla="*/ 0 w 4187844"/>
              <a:gd name="connsiteY0" fmla="*/ 939936 h 1074692"/>
              <a:gd name="connsiteX1" fmla="*/ 229193 w 4187844"/>
              <a:gd name="connsiteY1" fmla="*/ 23166 h 1074692"/>
              <a:gd name="connsiteX2" fmla="*/ 4165479 w 4187844"/>
              <a:gd name="connsiteY2" fmla="*/ 0 h 1074692"/>
              <a:gd name="connsiteX3" fmla="*/ 4187844 w 4187844"/>
              <a:gd name="connsiteY3" fmla="*/ 1074692 h 1074692"/>
              <a:gd name="connsiteX4" fmla="*/ 0 w 4187844"/>
              <a:gd name="connsiteY4" fmla="*/ 939936 h 1074692"/>
              <a:gd name="connsiteX0" fmla="*/ 0 w 4860085"/>
              <a:gd name="connsiteY0" fmla="*/ 1101781 h 1101781"/>
              <a:gd name="connsiteX1" fmla="*/ 901434 w 4860085"/>
              <a:gd name="connsiteY1" fmla="*/ 23166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60085"/>
              <a:gd name="connsiteY0" fmla="*/ 1101781 h 1101781"/>
              <a:gd name="connsiteX1" fmla="*/ 84487 w 4860085"/>
              <a:gd name="connsiteY1" fmla="*/ 53552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86832"/>
              <a:gd name="connsiteY0" fmla="*/ 1098969 h 1098969"/>
              <a:gd name="connsiteX1" fmla="*/ 111234 w 4886832"/>
              <a:gd name="connsiteY1" fmla="*/ 53552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86832"/>
              <a:gd name="connsiteY0" fmla="*/ 1098969 h 1098969"/>
              <a:gd name="connsiteX1" fmla="*/ 95749 w 4886832"/>
              <a:gd name="connsiteY1" fmla="*/ 46516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92182"/>
              <a:gd name="connsiteY0" fmla="*/ 1098407 h 1098407"/>
              <a:gd name="connsiteX1" fmla="*/ 101099 w 4892182"/>
              <a:gd name="connsiteY1" fmla="*/ 46516 h 1098407"/>
              <a:gd name="connsiteX2" fmla="*/ 4869817 w 4892182"/>
              <a:gd name="connsiteY2" fmla="*/ 0 h 1098407"/>
              <a:gd name="connsiteX3" fmla="*/ 4892182 w 4892182"/>
              <a:gd name="connsiteY3" fmla="*/ 1074692 h 1098407"/>
              <a:gd name="connsiteX4" fmla="*/ 0 w 4892182"/>
              <a:gd name="connsiteY4" fmla="*/ 1098407 h 1098407"/>
              <a:gd name="connsiteX0" fmla="*/ 5888 w 4898070"/>
              <a:gd name="connsiteY0" fmla="*/ 1098407 h 1098407"/>
              <a:gd name="connsiteX1" fmla="*/ 0 w 4898070"/>
              <a:gd name="connsiteY1" fmla="*/ 35271 h 1098407"/>
              <a:gd name="connsiteX2" fmla="*/ 4875705 w 4898070"/>
              <a:gd name="connsiteY2" fmla="*/ 0 h 1098407"/>
              <a:gd name="connsiteX3" fmla="*/ 4898070 w 4898070"/>
              <a:gd name="connsiteY3" fmla="*/ 1074692 h 1098407"/>
              <a:gd name="connsiteX4" fmla="*/ 5888 w 4898070"/>
              <a:gd name="connsiteY4" fmla="*/ 1098407 h 1098407"/>
              <a:gd name="connsiteX0" fmla="*/ 25 w 5005106"/>
              <a:gd name="connsiteY0" fmla="*/ 1091949 h 1091949"/>
              <a:gd name="connsiteX1" fmla="*/ 107036 w 5005106"/>
              <a:gd name="connsiteY1" fmla="*/ 35271 h 1091949"/>
              <a:gd name="connsiteX2" fmla="*/ 4982741 w 5005106"/>
              <a:gd name="connsiteY2" fmla="*/ 0 h 1091949"/>
              <a:gd name="connsiteX3" fmla="*/ 5005106 w 5005106"/>
              <a:gd name="connsiteY3" fmla="*/ 1074692 h 1091949"/>
              <a:gd name="connsiteX4" fmla="*/ 25 w 5005106"/>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081" h="1091949">
                <a:moveTo>
                  <a:pt x="0" y="1091949"/>
                </a:moveTo>
                <a:lnTo>
                  <a:pt x="107011" y="35271"/>
                </a:lnTo>
                <a:lnTo>
                  <a:pt x="4982716" y="0"/>
                </a:lnTo>
                <a:lnTo>
                  <a:pt x="5005081" y="1074692"/>
                </a:lnTo>
                <a:lnTo>
                  <a:pt x="0" y="1091949"/>
                </a:lnTo>
                <a:close/>
              </a:path>
            </a:pathLst>
          </a:custGeom>
          <a:gradFill>
            <a:gsLst>
              <a:gs pos="9000">
                <a:schemeClr val="accent1"/>
              </a:gs>
              <a:gs pos="100000">
                <a:schemeClr val="accent2"/>
              </a:gs>
            </a:gsLst>
            <a:lin ang="360000" scaled="0"/>
          </a:gradFill>
          <a:ln>
            <a:solidFill>
              <a:srgbClr val="99B898"/>
            </a:solidFill>
          </a:ln>
        </p:spPr>
        <p:txBody>
          <a:bodyPr vert="horz" lIns="954000" tIns="45720" rIns="91440" bIns="45720" rtlCol="0" anchor="ctr">
            <a:normAutofit fontScale="82500" lnSpcReduction="10000"/>
          </a:bodyPr>
          <a:lst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a:lstStyle>
          <a:p>
            <a:r>
              <a:rPr lang="en-GB" sz="3600" b="0" dirty="0">
                <a:latin typeface="Arial" panose="020B0604020202020204" pitchFamily="34" charset="0"/>
                <a:cs typeface="Arial" panose="020B0604020202020204" pitchFamily="34" charset="0"/>
              </a:rPr>
              <a:t>The texts will cover a range of poetry, fiction and non-fiction. </a:t>
            </a:r>
          </a:p>
          <a:p>
            <a:r>
              <a:rPr lang="en-GB" sz="3600" b="0" dirty="0" smtClean="0">
                <a:latin typeface="Arial" panose="020B0604020202020204" pitchFamily="34" charset="0"/>
                <a:cs typeface="Arial" panose="020B0604020202020204" pitchFamily="34" charset="0"/>
              </a:rPr>
              <a:t>Questions </a:t>
            </a:r>
            <a:r>
              <a:rPr lang="en-GB" sz="3600" b="0" dirty="0">
                <a:latin typeface="Arial" panose="020B0604020202020204" pitchFamily="34" charset="0"/>
                <a:cs typeface="Arial" panose="020B0604020202020204" pitchFamily="34" charset="0"/>
              </a:rPr>
              <a:t>are designed to assess the comprehension and understanding of a child’s reading. </a:t>
            </a:r>
          </a:p>
        </p:txBody>
      </p:sp>
      <p:pic>
        <p:nvPicPr>
          <p:cNvPr id="20" name="Picture 19">
            <a:extLst>
              <a:ext uri="{FF2B5EF4-FFF2-40B4-BE49-F238E27FC236}">
                <a16:creationId xmlns:a16="http://schemas.microsoft.com/office/drawing/2014/main" id="{F8CB03E1-85B8-4B59-81D7-5C6BF6108844}"/>
              </a:ext>
            </a:extLst>
          </p:cNvPr>
          <p:cNvPicPr>
            <a:picLocks noChangeAspect="1"/>
          </p:cNvPicPr>
          <p:nvPr/>
        </p:nvPicPr>
        <p:blipFill>
          <a:blip r:embed="rId3"/>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25325771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7409797" y="1995549"/>
            <a:ext cx="4706004" cy="1119126"/>
          </a:xfrm>
        </p:spPr>
        <p:txBody>
          <a:bodyPr>
            <a:noAutofit/>
          </a:bodyPr>
          <a:lstStyle/>
          <a:p>
            <a:r>
              <a:rPr lang="en-US" sz="3200" dirty="0">
                <a:latin typeface="+mj-lt"/>
              </a:rPr>
              <a:t>English – Reading</a:t>
            </a:r>
            <a:br>
              <a:rPr lang="en-US" sz="3200" dirty="0">
                <a:latin typeface="+mj-lt"/>
              </a:rPr>
            </a:br>
            <a:r>
              <a:rPr lang="en-US" sz="3200" dirty="0">
                <a:latin typeface="+mj-lt"/>
              </a:rPr>
              <a:t>Paper 1 Example Page</a:t>
            </a:r>
            <a:endParaRPr lang="ru-RU" sz="3200" dirty="0">
              <a:latin typeface="+mj-lt"/>
            </a:endParaRP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ru-RU" smtClean="0"/>
              <a:t>5</a:t>
            </a:fld>
            <a:endParaRPr lang="ru-RU" dirty="0"/>
          </a:p>
        </p:txBody>
      </p:sp>
      <p:pic>
        <p:nvPicPr>
          <p:cNvPr id="7" name="Picture 6" descr="year-2-reading-sample-materials-1.pdf - Google Chrome">
            <a:extLst>
              <a:ext uri="{FF2B5EF4-FFF2-40B4-BE49-F238E27FC236}">
                <a16:creationId xmlns:a16="http://schemas.microsoft.com/office/drawing/2014/main" id="{734A41B6-2F50-4623-8F24-93F1928F8B8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3620"/>
          <a:stretch/>
        </p:blipFill>
        <p:spPr>
          <a:xfrm>
            <a:off x="1152858" y="181926"/>
            <a:ext cx="6171213" cy="6530024"/>
          </a:xfrm>
          <a:prstGeom prst="rect">
            <a:avLst/>
          </a:prstGeom>
        </p:spPr>
      </p:pic>
      <p:sp>
        <p:nvSpPr>
          <p:cNvPr id="8" name="TextBox 7">
            <a:extLst>
              <a:ext uri="{FF2B5EF4-FFF2-40B4-BE49-F238E27FC236}">
                <a16:creationId xmlns:a16="http://schemas.microsoft.com/office/drawing/2014/main" id="{ADDFD385-9453-4DEE-AA66-A92E500425EA}"/>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0" name="Picture 9">
            <a:extLst>
              <a:ext uri="{FF2B5EF4-FFF2-40B4-BE49-F238E27FC236}">
                <a16:creationId xmlns:a16="http://schemas.microsoft.com/office/drawing/2014/main" id="{5FE7210A-D55E-4BF5-AC82-7F3B8CFA6AA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11" name="Picture 10">
            <a:extLst>
              <a:ext uri="{FF2B5EF4-FFF2-40B4-BE49-F238E27FC236}">
                <a16:creationId xmlns:a16="http://schemas.microsoft.com/office/drawing/2014/main" id="{CADDC5DB-070B-4E3C-84C0-769B294B52CA}"/>
              </a:ext>
            </a:extLst>
          </p:cNvPr>
          <p:cNvPicPr>
            <a:picLocks noChangeAspect="1"/>
          </p:cNvPicPr>
          <p:nvPr/>
        </p:nvPicPr>
        <p:blipFill>
          <a:blip r:embed="rId4"/>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413896628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6055781" y="157956"/>
            <a:ext cx="4706004" cy="1119126"/>
          </a:xfrm>
        </p:spPr>
        <p:txBody>
          <a:bodyPr>
            <a:noAutofit/>
          </a:bodyPr>
          <a:lstStyle/>
          <a:p>
            <a:r>
              <a:rPr lang="en-US" sz="3200" dirty="0">
                <a:latin typeface="+mj-lt"/>
              </a:rPr>
              <a:t>English – Reading</a:t>
            </a:r>
            <a:br>
              <a:rPr lang="en-US" sz="3200" dirty="0">
                <a:latin typeface="+mj-lt"/>
              </a:rPr>
            </a:br>
            <a:r>
              <a:rPr lang="en-US" sz="3200" dirty="0">
                <a:latin typeface="+mj-lt"/>
              </a:rPr>
              <a:t>Paper 1 Example Page</a:t>
            </a:r>
            <a:endParaRPr lang="ru-RU" sz="3200" dirty="0">
              <a:latin typeface="+mj-lt"/>
            </a:endParaRP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ru-RU" smtClean="0"/>
              <a:t>6</a:t>
            </a:fld>
            <a:endParaRPr lang="ru-RU" dirty="0"/>
          </a:p>
        </p:txBody>
      </p:sp>
      <p:sp>
        <p:nvSpPr>
          <p:cNvPr id="8" name="TextBox 7">
            <a:extLst>
              <a:ext uri="{FF2B5EF4-FFF2-40B4-BE49-F238E27FC236}">
                <a16:creationId xmlns:a16="http://schemas.microsoft.com/office/drawing/2014/main" id="{ADDFD385-9453-4DEE-AA66-A92E500425EA}"/>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0" name="Picture 9">
            <a:extLst>
              <a:ext uri="{FF2B5EF4-FFF2-40B4-BE49-F238E27FC236}">
                <a16:creationId xmlns:a16="http://schemas.microsoft.com/office/drawing/2014/main" id="{5FE7210A-D55E-4BF5-AC82-7F3B8CFA6A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11" name="Picture 10">
            <a:extLst>
              <a:ext uri="{FF2B5EF4-FFF2-40B4-BE49-F238E27FC236}">
                <a16:creationId xmlns:a16="http://schemas.microsoft.com/office/drawing/2014/main" id="{CADDC5DB-070B-4E3C-84C0-769B294B52CA}"/>
              </a:ext>
            </a:extLst>
          </p:cNvPr>
          <p:cNvPicPr>
            <a:picLocks noChangeAspect="1"/>
          </p:cNvPicPr>
          <p:nvPr/>
        </p:nvPicPr>
        <p:blipFill>
          <a:blip r:embed="rId3"/>
          <a:stretch>
            <a:fillRect/>
          </a:stretch>
        </p:blipFill>
        <p:spPr>
          <a:xfrm>
            <a:off x="9610480" y="6585523"/>
            <a:ext cx="2688569" cy="298730"/>
          </a:xfrm>
          <a:prstGeom prst="rect">
            <a:avLst/>
          </a:prstGeom>
        </p:spPr>
      </p:pic>
      <p:pic>
        <p:nvPicPr>
          <p:cNvPr id="5" name="Picture 4"/>
          <p:cNvPicPr>
            <a:picLocks noChangeAspect="1"/>
          </p:cNvPicPr>
          <p:nvPr/>
        </p:nvPicPr>
        <p:blipFill>
          <a:blip r:embed="rId4"/>
          <a:stretch>
            <a:fillRect/>
          </a:stretch>
        </p:blipFill>
        <p:spPr>
          <a:xfrm>
            <a:off x="2444261" y="1374393"/>
            <a:ext cx="6629400" cy="5282330"/>
          </a:xfrm>
          <a:prstGeom prst="rect">
            <a:avLst/>
          </a:prstGeom>
        </p:spPr>
      </p:pic>
    </p:spTree>
    <p:extLst>
      <p:ext uri="{BB962C8B-B14F-4D97-AF65-F5344CB8AC3E}">
        <p14:creationId xmlns:p14="http://schemas.microsoft.com/office/powerpoint/2010/main" val="16250391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6055781" y="157956"/>
            <a:ext cx="4706004" cy="1119126"/>
          </a:xfrm>
        </p:spPr>
        <p:txBody>
          <a:bodyPr>
            <a:noAutofit/>
          </a:bodyPr>
          <a:lstStyle/>
          <a:p>
            <a:r>
              <a:rPr lang="en-US" sz="3200" dirty="0">
                <a:latin typeface="+mj-lt"/>
              </a:rPr>
              <a:t>English – Reading</a:t>
            </a:r>
            <a:br>
              <a:rPr lang="en-US" sz="3200" dirty="0">
                <a:latin typeface="+mj-lt"/>
              </a:rPr>
            </a:br>
            <a:r>
              <a:rPr lang="en-US" sz="3200" dirty="0">
                <a:latin typeface="+mj-lt"/>
              </a:rPr>
              <a:t>Paper 1 Example Page</a:t>
            </a:r>
            <a:endParaRPr lang="ru-RU" sz="3200" dirty="0">
              <a:latin typeface="+mj-lt"/>
            </a:endParaRP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ru-RU" smtClean="0"/>
              <a:t>7</a:t>
            </a:fld>
            <a:endParaRPr lang="ru-RU" dirty="0"/>
          </a:p>
        </p:txBody>
      </p:sp>
      <p:sp>
        <p:nvSpPr>
          <p:cNvPr id="8" name="TextBox 7">
            <a:extLst>
              <a:ext uri="{FF2B5EF4-FFF2-40B4-BE49-F238E27FC236}">
                <a16:creationId xmlns:a16="http://schemas.microsoft.com/office/drawing/2014/main" id="{ADDFD385-9453-4DEE-AA66-A92E500425EA}"/>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0" name="Picture 9">
            <a:extLst>
              <a:ext uri="{FF2B5EF4-FFF2-40B4-BE49-F238E27FC236}">
                <a16:creationId xmlns:a16="http://schemas.microsoft.com/office/drawing/2014/main" id="{5FE7210A-D55E-4BF5-AC82-7F3B8CFA6A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11" name="Picture 10">
            <a:extLst>
              <a:ext uri="{FF2B5EF4-FFF2-40B4-BE49-F238E27FC236}">
                <a16:creationId xmlns:a16="http://schemas.microsoft.com/office/drawing/2014/main" id="{CADDC5DB-070B-4E3C-84C0-769B294B52CA}"/>
              </a:ext>
            </a:extLst>
          </p:cNvPr>
          <p:cNvPicPr>
            <a:picLocks noChangeAspect="1"/>
          </p:cNvPicPr>
          <p:nvPr/>
        </p:nvPicPr>
        <p:blipFill>
          <a:blip r:embed="rId3"/>
          <a:stretch>
            <a:fillRect/>
          </a:stretch>
        </p:blipFill>
        <p:spPr>
          <a:xfrm>
            <a:off x="9610480" y="6585523"/>
            <a:ext cx="2688569" cy="298730"/>
          </a:xfrm>
          <a:prstGeom prst="rect">
            <a:avLst/>
          </a:prstGeom>
        </p:spPr>
      </p:pic>
      <p:pic>
        <p:nvPicPr>
          <p:cNvPr id="3" name="Picture 2"/>
          <p:cNvPicPr>
            <a:picLocks noChangeAspect="1"/>
          </p:cNvPicPr>
          <p:nvPr/>
        </p:nvPicPr>
        <p:blipFill>
          <a:blip r:embed="rId4"/>
          <a:stretch>
            <a:fillRect/>
          </a:stretch>
        </p:blipFill>
        <p:spPr>
          <a:xfrm>
            <a:off x="1977663" y="1489648"/>
            <a:ext cx="7877175" cy="5095875"/>
          </a:xfrm>
          <a:prstGeom prst="rect">
            <a:avLst/>
          </a:prstGeom>
        </p:spPr>
      </p:pic>
    </p:spTree>
    <p:extLst>
      <p:ext uri="{BB962C8B-B14F-4D97-AF65-F5344CB8AC3E}">
        <p14:creationId xmlns:p14="http://schemas.microsoft.com/office/powerpoint/2010/main" val="2444273625"/>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4303409" y="136815"/>
            <a:ext cx="5099536" cy="1119126"/>
          </a:xfrm>
        </p:spPr>
        <p:txBody>
          <a:bodyPr>
            <a:noAutofit/>
          </a:bodyPr>
          <a:lstStyle/>
          <a:p>
            <a:r>
              <a:rPr lang="en-US" sz="3200" dirty="0">
                <a:latin typeface="+mj-lt"/>
              </a:rPr>
              <a:t>English – Reading</a:t>
            </a:r>
            <a:br>
              <a:rPr lang="en-US" sz="3200" dirty="0">
                <a:latin typeface="+mj-lt"/>
              </a:rPr>
            </a:br>
            <a:r>
              <a:rPr lang="en-US" sz="3200" dirty="0">
                <a:latin typeface="+mj-lt"/>
              </a:rPr>
              <a:t>Paper 2 Example Pages</a:t>
            </a:r>
            <a:endParaRPr lang="ru-RU" sz="3200" dirty="0">
              <a:latin typeface="+mj-lt"/>
            </a:endParaRP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ru-RU" smtClean="0"/>
              <a:t>8</a:t>
            </a:fld>
            <a:endParaRPr lang="ru-RU" dirty="0"/>
          </a:p>
        </p:txBody>
      </p:sp>
      <p:pic>
        <p:nvPicPr>
          <p:cNvPr id="5" name="Picture 4" descr="2017 key stage 1 English reading Paper 2: reading booklet - Google Chrome">
            <a:extLst>
              <a:ext uri="{FF2B5EF4-FFF2-40B4-BE49-F238E27FC236}">
                <a16:creationId xmlns:a16="http://schemas.microsoft.com/office/drawing/2014/main" id="{7622A2B6-692A-4173-8F1A-176A581B290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311562">
            <a:off x="1604936" y="1427117"/>
            <a:ext cx="3673819" cy="4773277"/>
          </a:xfrm>
          <a:prstGeom prst="rect">
            <a:avLst/>
          </a:prstGeom>
        </p:spPr>
      </p:pic>
      <p:pic>
        <p:nvPicPr>
          <p:cNvPr id="8" name="Picture 7" descr="2017 key stage 1 English reading Paper 2: reading booklet - Google Chrome">
            <a:extLst>
              <a:ext uri="{FF2B5EF4-FFF2-40B4-BE49-F238E27FC236}">
                <a16:creationId xmlns:a16="http://schemas.microsoft.com/office/drawing/2014/main" id="{6D52830B-8CEE-45ED-8D2D-34905B0C4D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86000" y="1564967"/>
            <a:ext cx="4219587" cy="4998725"/>
          </a:xfrm>
          <a:prstGeom prst="rect">
            <a:avLst/>
          </a:prstGeom>
        </p:spPr>
      </p:pic>
      <p:pic>
        <p:nvPicPr>
          <p:cNvPr id="13" name="Picture 12" descr="2017 key stage 1 English reading Paper 2: reading answer booklet - Google Chrome">
            <a:extLst>
              <a:ext uri="{FF2B5EF4-FFF2-40B4-BE49-F238E27FC236}">
                <a16:creationId xmlns:a16="http://schemas.microsoft.com/office/drawing/2014/main" id="{4E007F6F-1742-4AB2-A964-C9C94BE0A00A}"/>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043195" y="1270661"/>
            <a:ext cx="4896558" cy="5587339"/>
          </a:xfrm>
          <a:prstGeom prst="rect">
            <a:avLst/>
          </a:prstGeom>
        </p:spPr>
      </p:pic>
      <p:sp>
        <p:nvSpPr>
          <p:cNvPr id="14" name="TextBox 13">
            <a:extLst>
              <a:ext uri="{FF2B5EF4-FFF2-40B4-BE49-F238E27FC236}">
                <a16:creationId xmlns:a16="http://schemas.microsoft.com/office/drawing/2014/main" id="{DB66B705-F9D5-437C-B6FE-3DFD8207DCA9}"/>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6" name="Picture 15">
            <a:extLst>
              <a:ext uri="{FF2B5EF4-FFF2-40B4-BE49-F238E27FC236}">
                <a16:creationId xmlns:a16="http://schemas.microsoft.com/office/drawing/2014/main" id="{321B8E11-11FC-4AFF-9AD3-3397F0A5387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10" name="Picture 9">
            <a:extLst>
              <a:ext uri="{FF2B5EF4-FFF2-40B4-BE49-F238E27FC236}">
                <a16:creationId xmlns:a16="http://schemas.microsoft.com/office/drawing/2014/main" id="{00C45530-41B7-4B8A-9BE0-8A7D7D192851}"/>
              </a:ext>
            </a:extLst>
          </p:cNvPr>
          <p:cNvPicPr>
            <a:picLocks noChangeAspect="1"/>
          </p:cNvPicPr>
          <p:nvPr/>
        </p:nvPicPr>
        <p:blipFill>
          <a:blip r:embed="rId6"/>
          <a:stretch>
            <a:fillRect/>
          </a:stretch>
        </p:blipFill>
        <p:spPr>
          <a:xfrm>
            <a:off x="9610480" y="6585523"/>
            <a:ext cx="2688569" cy="298730"/>
          </a:xfrm>
          <a:prstGeom prst="rect">
            <a:avLst/>
          </a:prstGeom>
        </p:spPr>
      </p:pic>
    </p:spTree>
    <p:extLst>
      <p:ext uri="{BB962C8B-B14F-4D97-AF65-F5344CB8AC3E}">
        <p14:creationId xmlns:p14="http://schemas.microsoft.com/office/powerpoint/2010/main" val="607209461"/>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6055781" y="157956"/>
            <a:ext cx="4785134" cy="1119126"/>
          </a:xfrm>
        </p:spPr>
        <p:txBody>
          <a:bodyPr>
            <a:noAutofit/>
          </a:bodyPr>
          <a:lstStyle/>
          <a:p>
            <a:r>
              <a:rPr lang="en-US" sz="3200" dirty="0">
                <a:latin typeface="+mj-lt"/>
              </a:rPr>
              <a:t>English – Reading</a:t>
            </a:r>
            <a:br>
              <a:rPr lang="en-US" sz="3200" dirty="0">
                <a:latin typeface="+mj-lt"/>
              </a:rPr>
            </a:br>
            <a:r>
              <a:rPr lang="en-US" sz="3200" dirty="0">
                <a:latin typeface="+mj-lt"/>
              </a:rPr>
              <a:t>Paper </a:t>
            </a:r>
            <a:r>
              <a:rPr lang="en-US" sz="3200" dirty="0" smtClean="0">
                <a:latin typeface="+mj-lt"/>
              </a:rPr>
              <a:t>2 </a:t>
            </a:r>
            <a:r>
              <a:rPr lang="en-US" sz="3200" dirty="0">
                <a:latin typeface="+mj-lt"/>
              </a:rPr>
              <a:t>Example </a:t>
            </a:r>
            <a:r>
              <a:rPr lang="en-US" sz="3200" dirty="0" smtClean="0">
                <a:latin typeface="+mj-lt"/>
              </a:rPr>
              <a:t>Pages</a:t>
            </a:r>
            <a:endParaRPr lang="ru-RU" sz="3200" dirty="0">
              <a:latin typeface="+mj-lt"/>
            </a:endParaRP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ru-RU" smtClean="0"/>
              <a:t>9</a:t>
            </a:fld>
            <a:endParaRPr lang="ru-RU" dirty="0"/>
          </a:p>
        </p:txBody>
      </p:sp>
      <p:sp>
        <p:nvSpPr>
          <p:cNvPr id="8" name="TextBox 7">
            <a:extLst>
              <a:ext uri="{FF2B5EF4-FFF2-40B4-BE49-F238E27FC236}">
                <a16:creationId xmlns:a16="http://schemas.microsoft.com/office/drawing/2014/main" id="{ADDFD385-9453-4DEE-AA66-A92E500425EA}"/>
              </a:ext>
            </a:extLst>
          </p:cNvPr>
          <p:cNvSpPr txBox="1"/>
          <p:nvPr/>
        </p:nvSpPr>
        <p:spPr>
          <a:xfrm>
            <a:off x="349813" y="6611778"/>
            <a:ext cx="1872208" cy="246221"/>
          </a:xfrm>
          <a:prstGeom prst="rect">
            <a:avLst/>
          </a:prstGeom>
          <a:solidFill>
            <a:schemeClr val="bg1"/>
          </a:solidFill>
          <a:effectLst>
            <a:softEdge rad="63500"/>
          </a:effectLst>
        </p:spPr>
        <p:txBody>
          <a:bodyPr wrap="square" rtlCol="0">
            <a:spAutoFit/>
          </a:bodyPr>
          <a:lstStyle/>
          <a:p>
            <a:r>
              <a:rPr lang="en-GB" sz="1000" dirty="0">
                <a:solidFill>
                  <a:srgbClr val="00B050"/>
                </a:solidFill>
                <a:latin typeface="Comic Sans MS" panose="030F0702030302020204" pitchFamily="66" charset="0"/>
              </a:rPr>
              <a:t>apple</a:t>
            </a:r>
            <a:r>
              <a:rPr lang="en-GB" sz="1000" dirty="0">
                <a:solidFill>
                  <a:schemeClr val="accent4"/>
                </a:solidFill>
                <a:latin typeface="Comic Sans MS" panose="030F0702030302020204" pitchFamily="66" charset="0"/>
              </a:rPr>
              <a:t>forthe</a:t>
            </a:r>
            <a:r>
              <a:rPr lang="en-GB" sz="1000" dirty="0">
                <a:solidFill>
                  <a:srgbClr val="00B050"/>
                </a:solidFill>
                <a:latin typeface="Comic Sans MS" panose="030F0702030302020204" pitchFamily="66" charset="0"/>
              </a:rPr>
              <a:t>teacher.co.uk</a:t>
            </a:r>
          </a:p>
        </p:txBody>
      </p:sp>
      <p:pic>
        <p:nvPicPr>
          <p:cNvPr id="10" name="Picture 9">
            <a:extLst>
              <a:ext uri="{FF2B5EF4-FFF2-40B4-BE49-F238E27FC236}">
                <a16:creationId xmlns:a16="http://schemas.microsoft.com/office/drawing/2014/main" id="{5FE7210A-D55E-4BF5-AC82-7F3B8CFA6A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525783"/>
            <a:ext cx="353085" cy="332216"/>
          </a:xfrm>
          <a:prstGeom prst="rect">
            <a:avLst/>
          </a:prstGeom>
        </p:spPr>
      </p:pic>
      <p:pic>
        <p:nvPicPr>
          <p:cNvPr id="11" name="Picture 10">
            <a:extLst>
              <a:ext uri="{FF2B5EF4-FFF2-40B4-BE49-F238E27FC236}">
                <a16:creationId xmlns:a16="http://schemas.microsoft.com/office/drawing/2014/main" id="{CADDC5DB-070B-4E3C-84C0-769B294B52CA}"/>
              </a:ext>
            </a:extLst>
          </p:cNvPr>
          <p:cNvPicPr>
            <a:picLocks noChangeAspect="1"/>
          </p:cNvPicPr>
          <p:nvPr/>
        </p:nvPicPr>
        <p:blipFill>
          <a:blip r:embed="rId3"/>
          <a:stretch>
            <a:fillRect/>
          </a:stretch>
        </p:blipFill>
        <p:spPr>
          <a:xfrm>
            <a:off x="9610480" y="6585523"/>
            <a:ext cx="2688569" cy="298730"/>
          </a:xfrm>
          <a:prstGeom prst="rect">
            <a:avLst/>
          </a:prstGeom>
        </p:spPr>
      </p:pic>
      <p:pic>
        <p:nvPicPr>
          <p:cNvPr id="3" name="Picture 2"/>
          <p:cNvPicPr>
            <a:picLocks noChangeAspect="1"/>
          </p:cNvPicPr>
          <p:nvPr/>
        </p:nvPicPr>
        <p:blipFill>
          <a:blip r:embed="rId4"/>
          <a:stretch>
            <a:fillRect/>
          </a:stretch>
        </p:blipFill>
        <p:spPr>
          <a:xfrm>
            <a:off x="1584855" y="1582059"/>
            <a:ext cx="8209775" cy="4698486"/>
          </a:xfrm>
          <a:prstGeom prst="rect">
            <a:avLst/>
          </a:prstGeom>
        </p:spPr>
      </p:pic>
    </p:spTree>
    <p:extLst>
      <p:ext uri="{BB962C8B-B14F-4D97-AF65-F5344CB8AC3E}">
        <p14:creationId xmlns:p14="http://schemas.microsoft.com/office/powerpoint/2010/main" val="152357660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Custom 22">
      <a:dk1>
        <a:srgbClr val="9D0F00"/>
      </a:dk1>
      <a:lt1>
        <a:sysClr val="window" lastClr="FFFFFF"/>
      </a:lt1>
      <a:dk2>
        <a:srgbClr val="D30F00"/>
      </a:dk2>
      <a:lt2>
        <a:srgbClr val="C07400"/>
      </a:lt2>
      <a:accent1>
        <a:srgbClr val="005CC9"/>
      </a:accent1>
      <a:accent2>
        <a:srgbClr val="008EDC"/>
      </a:accent2>
      <a:accent3>
        <a:srgbClr val="3DA800"/>
      </a:accent3>
      <a:accent4>
        <a:srgbClr val="4D4D4D"/>
      </a:accent4>
      <a:accent5>
        <a:srgbClr val="FFAA00"/>
      </a:accent5>
      <a:accent6>
        <a:srgbClr val="1F7100"/>
      </a:accent6>
      <a:hlink>
        <a:srgbClr val="D30F00"/>
      </a:hlink>
      <a:folHlink>
        <a:srgbClr val="D30F00"/>
      </a:folHlink>
    </a:clrScheme>
    <a:fontScheme name="Custom 22">
      <a:majorFont>
        <a:latin typeface="Comic Sans MS"/>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1"/>
            </a:gs>
            <a:gs pos="100000">
              <a:schemeClr val="tx2"/>
            </a:gs>
          </a:gsLst>
          <a:lin ang="360000" scaled="0"/>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onBusiness Presentation Layout_Elementary_MO - v4.potx" id="{4DC39F4E-E9E8-4D22-BDE0-044CC575188F}" vid="{A1165295-B50A-4F62-B2CC-94F4F7BF07C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Elementary school presentation</Template>
  <TotalTime>0</TotalTime>
  <Words>1278</Words>
  <Application>Microsoft Office PowerPoint</Application>
  <PresentationFormat>Widescreen</PresentationFormat>
  <Paragraphs>211</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Comic Sans MS</vt:lpstr>
      <vt:lpstr>Franklin Gothic Book</vt:lpstr>
      <vt:lpstr>Office Theme</vt:lpstr>
      <vt:lpstr>KS1 SATs</vt:lpstr>
      <vt:lpstr>What are Sats?</vt:lpstr>
      <vt:lpstr>When are Sats?</vt:lpstr>
      <vt:lpstr>An outline of the tests</vt:lpstr>
      <vt:lpstr>English – Reading Paper 1 Example Page</vt:lpstr>
      <vt:lpstr>English – Reading Paper 1 Example Page</vt:lpstr>
      <vt:lpstr>English – Reading Paper 1 Example Page</vt:lpstr>
      <vt:lpstr>English – Reading Paper 2 Example Pages</vt:lpstr>
      <vt:lpstr>English – Reading Paper 2 Example Pages</vt:lpstr>
      <vt:lpstr>English</vt:lpstr>
      <vt:lpstr>English – Spelling Example Page</vt:lpstr>
      <vt:lpstr>PowerPoint Presentation</vt:lpstr>
      <vt:lpstr>Maths</vt:lpstr>
      <vt:lpstr>Maths</vt:lpstr>
      <vt:lpstr>Maths Paper 1 Example Pages (Arithmetic)</vt:lpstr>
      <vt:lpstr>Maths Paper 1 Example Pages (Arithmetic)</vt:lpstr>
      <vt:lpstr>Teacher Assessment/results</vt:lpstr>
      <vt:lpstr>Age Related Expectations</vt:lpstr>
      <vt:lpstr>How can you help your child prepare?</vt:lpstr>
      <vt:lpstr>How to help your child with reading</vt:lpstr>
      <vt:lpstr>How to help your child with writing</vt:lpstr>
      <vt:lpstr>How to help your child with maths</vt:lpstr>
      <vt:lpstr>Don’t Worry!!!</vt:lpstr>
      <vt:lpstr>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2018-11-18T22:15:54Z</dcterms:created>
  <dcterms:modified xsi:type="dcterms:W3CDTF">2023-04-14T15:51:25Z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v-abdarl@microsoft.com</vt:lpwstr>
  </property>
  <property fmtid="{D5CDD505-2E9C-101B-9397-08002B2CF9AE}" pid="5" name="MSIP_Label_f42aa342-8706-4288-bd11-ebb85995028c_SetDate">
    <vt:lpwstr>2018-08-01T18:51:16.8781335Z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Extended_MSFT_Method">
    <vt:lpwstr>Automatic</vt:lpwstr>
  </property>
  <property fmtid="{D5CDD505-2E9C-101B-9397-08002B2CF9AE}" pid="9" name="Sensitivity">
    <vt:lpwstr>General</vt:lpwstr>
  </property>
</Properties>
</file>