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76" r:id="rId7"/>
    <p:sldId id="263" r:id="rId8"/>
    <p:sldId id="262" r:id="rId9"/>
    <p:sldId id="260" r:id="rId10"/>
    <p:sldId id="259" r:id="rId11"/>
    <p:sldId id="258" r:id="rId12"/>
    <p:sldId id="257" r:id="rId13"/>
    <p:sldId id="266" r:id="rId14"/>
    <p:sldId id="289" r:id="rId15"/>
    <p:sldId id="267" r:id="rId16"/>
    <p:sldId id="275" r:id="rId17"/>
    <p:sldId id="274" r:id="rId18"/>
    <p:sldId id="279" r:id="rId19"/>
    <p:sldId id="288" r:id="rId20"/>
    <p:sldId id="270" r:id="rId21"/>
    <p:sldId id="281" r:id="rId22"/>
    <p:sldId id="268" r:id="rId2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82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watch?v=rNZ-CVMRWuM" TargetMode="External"/><Relationship Id="rId4" Type="http://schemas.openxmlformats.org/officeDocument/2006/relationships/hyperlink" Target="http://www.space.com/india-chandrayaan-3-global-moon-rac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ce.com/india-chandrayaan-3-global-moon-rac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youtube.com/watch?v=rNZ-CVMRWu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graph&#10;&#10;Description automatically generated">
            <a:extLst>
              <a:ext uri="{FF2B5EF4-FFF2-40B4-BE49-F238E27FC236}">
                <a16:creationId xmlns:a16="http://schemas.microsoft.com/office/drawing/2014/main" id="{713AFC34-F088-2C21-77E3-458BCB04B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lag on the moon&#10;&#10;Description automatically generated">
            <a:extLst>
              <a:ext uri="{FF2B5EF4-FFF2-40B4-BE49-F238E27FC236}">
                <a16:creationId xmlns:a16="http://schemas.microsoft.com/office/drawing/2014/main" id="{08D9DDAF-B92B-B657-F407-DEC267C73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lag with text and cartoon characters&#10;&#10;Description automatically generated with medium confidence">
            <a:extLst>
              <a:ext uri="{FF2B5EF4-FFF2-40B4-BE49-F238E27FC236}">
                <a16:creationId xmlns:a16="http://schemas.microsoft.com/office/drawing/2014/main" id="{417E9F96-9FB1-C7F3-1A2B-036EE09FA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olorful squares with text&#10;&#10;Description automatically generated">
            <a:extLst>
              <a:ext uri="{FF2B5EF4-FFF2-40B4-BE49-F238E27FC236}">
                <a16:creationId xmlns:a16="http://schemas.microsoft.com/office/drawing/2014/main" id="{964562D1-83E5-0024-7667-82AB6A187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ild's information&#10;&#10;Description automatically generated">
            <a:extLst>
              <a:ext uri="{FF2B5EF4-FFF2-40B4-BE49-F238E27FC236}">
                <a16:creationId xmlns:a16="http://schemas.microsoft.com/office/drawing/2014/main" id="{A1F6F0E5-7175-FB26-B05C-EF1D28184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riting chart&#10;&#10;Description automatically generated">
            <a:extLst>
              <a:ext uri="{FF2B5EF4-FFF2-40B4-BE49-F238E27FC236}">
                <a16:creationId xmlns:a16="http://schemas.microsoft.com/office/drawing/2014/main" id="{24070BBC-6A3F-7139-A685-F48EC6367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veral informational text messages&#10;&#10;Description automatically generated with medium confidence">
            <a:extLst>
              <a:ext uri="{FF2B5EF4-FFF2-40B4-BE49-F238E27FC236}">
                <a16:creationId xmlns:a16="http://schemas.microsoft.com/office/drawing/2014/main" id="{49F516A5-CD99-9D2A-8B4B-A1D1DD306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3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CF2B1-6AC7-17CA-0FDE-69C870A4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3A69281-4B19-CE66-CABC-46E0109910E9}"/>
              </a:ext>
            </a:extLst>
          </p:cNvPr>
          <p:cNvSpPr/>
          <p:nvPr/>
        </p:nvSpPr>
        <p:spPr>
          <a:xfrm>
            <a:off x="7406349" y="2635341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32EA9CE-9113-A599-8030-9FEC6E139663}"/>
              </a:ext>
            </a:extLst>
          </p:cNvPr>
          <p:cNvSpPr/>
          <p:nvPr/>
        </p:nvSpPr>
        <p:spPr>
          <a:xfrm>
            <a:off x="7406349" y="1602879"/>
            <a:ext cx="2951100" cy="35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2682DAC2-1EDD-709D-C99C-EBBE67B63C89}"/>
              </a:ext>
            </a:extLst>
          </p:cNvPr>
          <p:cNvSpPr/>
          <p:nvPr/>
        </p:nvSpPr>
        <p:spPr>
          <a:xfrm>
            <a:off x="7406349" y="2157366"/>
            <a:ext cx="2560036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98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98992-5B54-DD99-AA7B-8E4196B04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418D15F-3A8F-7F21-CB14-E8573ED91145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BF0C657-7911-A1D8-8B39-56C8B638E08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DC2EBF3-9839-281F-BEBB-CEB383ABAB8F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8704AF43-5258-308C-0FB8-47D10C24C390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28C0299A-16E1-61D2-68CC-468B18FD6933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20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C236E-DFAC-3925-4C3B-C11BA0264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7FC91EB0-C735-7106-399A-98CA047A4AFB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D9C5A6B5-5507-CA53-BA0B-CE9D793B156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D1E87092-1FA9-BFB7-737E-562EB59D43A6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E1C3C183-B6BD-D68D-AA18-08CFE47593D9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45E5E496-F0D4-420F-D712-00E2CE043DDC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54EF7DC0-F749-E714-F7B1-6416CD23751F}"/>
              </a:ext>
            </a:extLst>
          </p:cNvPr>
          <p:cNvSpPr/>
          <p:nvPr/>
        </p:nvSpPr>
        <p:spPr>
          <a:xfrm>
            <a:off x="8142104" y="5348433"/>
            <a:ext cx="1804245" cy="94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7C205F5F-DC80-D434-DEA9-5C35C2380DD5}"/>
              </a:ext>
            </a:extLst>
          </p:cNvPr>
          <p:cNvSpPr/>
          <p:nvPr/>
        </p:nvSpPr>
        <p:spPr>
          <a:xfrm>
            <a:off x="5710957" y="5351721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2BA0898A-11F8-976D-67BD-785AED6FA37B}"/>
              </a:ext>
            </a:extLst>
          </p:cNvPr>
          <p:cNvSpPr/>
          <p:nvPr/>
        </p:nvSpPr>
        <p:spPr>
          <a:xfrm>
            <a:off x="5651632" y="5706520"/>
            <a:ext cx="1804245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DBC56FF5-4183-BF96-2AEE-75E027F9F595}"/>
              </a:ext>
            </a:extLst>
          </p:cNvPr>
          <p:cNvSpPr/>
          <p:nvPr/>
        </p:nvSpPr>
        <p:spPr>
          <a:xfrm>
            <a:off x="5672339" y="6064607"/>
            <a:ext cx="116328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34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A4A2A-46F1-582C-1F19-3F346D670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" y="192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3F37BBF-8990-A8AB-5D7D-91A5B5175C9E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FF2FC6D-6BC8-CD87-FBC4-88C5D0CE1E73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C251085-5108-1C25-B920-CDD1844FAA5A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C91C8AD9-38CE-0553-89D5-AEE4F5A3A1D8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DAA74F82-BA18-726C-890A-59C4738956B6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screen showing a graph and a chart&#10;&#10;Description automatically generated">
            <a:extLst>
              <a:ext uri="{FF2B5EF4-FFF2-40B4-BE49-F238E27FC236}">
                <a16:creationId xmlns:a16="http://schemas.microsoft.com/office/drawing/2014/main" id="{356FFEF3-95D8-E653-9959-15B389392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792DE-C1DC-49AA-9C70-A10ABDA7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" y="192"/>
            <a:ext cx="10691486" cy="7559483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E26559D9-3A7A-7AAF-DC4E-F5B06901D167}"/>
              </a:ext>
            </a:extLst>
          </p:cNvPr>
          <p:cNvSpPr/>
          <p:nvPr/>
        </p:nvSpPr>
        <p:spPr>
          <a:xfrm>
            <a:off x="6995201" y="5895171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B80B92D1-3A04-1673-D9BD-45F8EE7558A4}"/>
              </a:ext>
            </a:extLst>
          </p:cNvPr>
          <p:cNvSpPr/>
          <p:nvPr/>
        </p:nvSpPr>
        <p:spPr>
          <a:xfrm>
            <a:off x="6745172" y="6181477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F1748A02-B05D-F28C-A926-6B2602A2E21F}"/>
              </a:ext>
            </a:extLst>
          </p:cNvPr>
          <p:cNvSpPr/>
          <p:nvPr/>
        </p:nvSpPr>
        <p:spPr>
          <a:xfrm>
            <a:off x="6859164" y="6458475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of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FD063220-A9EF-9368-D7A5-1EEE8340D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28746BF0-52D8-57D9-429F-73CD20B27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ook&#10;&#10;Description automatically generated">
            <a:extLst>
              <a:ext uri="{FF2B5EF4-FFF2-40B4-BE49-F238E27FC236}">
                <a16:creationId xmlns:a16="http://schemas.microsoft.com/office/drawing/2014/main" id="{E95C70D4-875A-739D-7304-03742BB15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earing space suits&#10;&#10;Description automatically generated">
            <a:extLst>
              <a:ext uri="{FF2B5EF4-FFF2-40B4-BE49-F238E27FC236}">
                <a16:creationId xmlns:a16="http://schemas.microsoft.com/office/drawing/2014/main" id="{CABDCE78-59B5-1326-9BDB-389ABF39B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imeline of space race&#10;&#10;Description automatically generated">
            <a:extLst>
              <a:ext uri="{FF2B5EF4-FFF2-40B4-BE49-F238E27FC236}">
                <a16:creationId xmlns:a16="http://schemas.microsoft.com/office/drawing/2014/main" id="{1FAD20AB-AB63-9E2D-6D3F-713945BA1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screen showing a graph and a chart&#10;&#10;Description automatically generated">
            <a:extLst>
              <a:ext uri="{FF2B5EF4-FFF2-40B4-BE49-F238E27FC236}">
                <a16:creationId xmlns:a16="http://schemas.microsoft.com/office/drawing/2014/main" id="{3C507CA8-47BD-A426-DDD3-37415BDD2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2023-09-22 at 05 AM</Schedule_Date>
    <Delivery_Option xmlns="4aed504c-ebe7-463e-82c7-15fe6339b33a">Schedule Delivery</Delivery_Option>
    <Schedule_ID xmlns="4aed504c-ebe7-463e-82c7-15fe6339b33a">1770</Schedule_ID>
    <Delivery_Purpose xmlns="4aed504c-ebe7-463e-82c7-15fe6339b33a">Broadcast Email</Delivery_Purpos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5" ma:contentTypeDescription="Create a new document." ma:contentTypeScope="" ma:versionID="8e0f5c07a95883ad21e3880d9e997b0b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18d8b8946e3b656032accafe90c9c54a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047A20-002D-4AB8-ABB3-0B21AF86A9E8}">
  <ds:schemaRefs>
    <ds:schemaRef ds:uri="http://purl.org/dc/terms/"/>
    <ds:schemaRef ds:uri="2bba036e-3261-42ff-ac2c-3ab430ee1e45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4790e13-f532-45ba-883a-ea4e13c1e09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1BE635B-5999-4D54-800A-970D964293CA}"/>
</file>

<file path=customXml/itemProps3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Lisa Lodge</cp:lastModifiedBy>
  <cp:revision>19</cp:revision>
  <dcterms:created xsi:type="dcterms:W3CDTF">2022-03-08T17:50:39Z</dcterms:created>
  <dcterms:modified xsi:type="dcterms:W3CDTF">2023-09-19T13:58:36Z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