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1" r:id="rId5"/>
    <p:sldId id="264" r:id="rId6"/>
    <p:sldId id="258" r:id="rId7"/>
    <p:sldId id="265" r:id="rId8"/>
    <p:sldId id="271" r:id="rId9"/>
    <p:sldId id="262" r:id="rId10"/>
    <p:sldId id="260" r:id="rId11"/>
    <p:sldId id="269" r:id="rId12"/>
    <p:sldId id="267" r:id="rId13"/>
    <p:sldId id="263" r:id="rId14"/>
    <p:sldId id="268" r:id="rId15"/>
    <p:sldId id="266" r:id="rId16"/>
    <p:sldId id="270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A307-B94C-4086-8E72-48492F9686E0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46F89-5937-49F5-B10C-63B40DBDF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279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A307-B94C-4086-8E72-48492F9686E0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46F89-5937-49F5-B10C-63B40DBDF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372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A307-B94C-4086-8E72-48492F9686E0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46F89-5937-49F5-B10C-63B40DBDF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515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A307-B94C-4086-8E72-48492F9686E0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46F89-5937-49F5-B10C-63B40DBDF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062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A307-B94C-4086-8E72-48492F9686E0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46F89-5937-49F5-B10C-63B40DBDF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38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A307-B94C-4086-8E72-48492F9686E0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46F89-5937-49F5-B10C-63B40DBDF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25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A307-B94C-4086-8E72-48492F9686E0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46F89-5937-49F5-B10C-63B40DBDF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020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A307-B94C-4086-8E72-48492F9686E0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46F89-5937-49F5-B10C-63B40DBDF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242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A307-B94C-4086-8E72-48492F9686E0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46F89-5937-49F5-B10C-63B40DBDF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283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A307-B94C-4086-8E72-48492F9686E0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46F89-5937-49F5-B10C-63B40DBDF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422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A307-B94C-4086-8E72-48492F9686E0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46F89-5937-49F5-B10C-63B40DBDF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568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1A307-B94C-4086-8E72-48492F9686E0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46F89-5937-49F5-B10C-63B40DBDF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691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6397" y="9174"/>
            <a:ext cx="12224795" cy="6848826"/>
            <a:chOff x="-16397" y="9174"/>
            <a:chExt cx="12224795" cy="684882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9948" r="22347"/>
            <a:stretch/>
          </p:blipFill>
          <p:spPr>
            <a:xfrm>
              <a:off x="-16397" y="9174"/>
              <a:ext cx="12224795" cy="683965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6397" y="5728483"/>
              <a:ext cx="12208397" cy="1129517"/>
            </a:xfrm>
            <a:prstGeom prst="rect">
              <a:avLst/>
            </a:prstGeom>
          </p:spPr>
        </p:pic>
        <p:pic>
          <p:nvPicPr>
            <p:cNvPr id="1028" name="Picture 4" descr="New Travel Insurance At Kingswood | News &amp; Blogs | Kingswoo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0156" y="78624"/>
              <a:ext cx="1499244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25371" y="1303679"/>
              <a:ext cx="7941258" cy="1565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295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6397" y="9174"/>
            <a:ext cx="12224795" cy="6839652"/>
            <a:chOff x="-16397" y="9174"/>
            <a:chExt cx="12224795" cy="68396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9948" r="22347"/>
            <a:stretch/>
          </p:blipFill>
          <p:spPr>
            <a:xfrm>
              <a:off x="-16397" y="9174"/>
              <a:ext cx="12224795" cy="6839652"/>
            </a:xfrm>
            <a:prstGeom prst="rect">
              <a:avLst/>
            </a:prstGeom>
          </p:spPr>
        </p:pic>
        <p:pic>
          <p:nvPicPr>
            <p:cNvPr id="1028" name="Picture 4" descr="New Travel Insurance At Kingswood | News &amp; Blogs | Kingswoo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0156" y="78624"/>
              <a:ext cx="1499244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411773" y="1588074"/>
            <a:ext cx="1136845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u="sng" dirty="0" smtClean="0"/>
              <a:t>Monday 3</a:t>
            </a:r>
            <a:r>
              <a:rPr lang="en-GB" sz="3600" b="1" u="sng" baseline="30000" dirty="0" smtClean="0"/>
              <a:t>rd</a:t>
            </a:r>
            <a:r>
              <a:rPr lang="en-GB" sz="3600" b="1" u="sng" dirty="0" smtClean="0"/>
              <a:t> October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/>
              <a:t>Please </a:t>
            </a:r>
            <a:r>
              <a:rPr lang="en-GB" sz="3600" dirty="0"/>
              <a:t>bring your child to the front of school where we will meet in the hall to register and get ready for the </a:t>
            </a:r>
            <a:r>
              <a:rPr lang="en-GB" sz="3600" dirty="0" smtClean="0"/>
              <a:t>bus, which will leave approximately 9:30am.</a:t>
            </a:r>
            <a:endParaRPr lang="en-GB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All medication will be collected.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Please do not bring any valuables or electronics</a:t>
            </a:r>
            <a:r>
              <a:rPr lang="en-GB" sz="3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FF0000"/>
                </a:solidFill>
              </a:rPr>
              <a:t>Children will need to bring a packed lunch with them. For lunch time on the first day only.</a:t>
            </a:r>
            <a:endParaRPr lang="en-GB" sz="36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93408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6397" y="9174"/>
            <a:ext cx="12224795" cy="6839652"/>
            <a:chOff x="-16397" y="9174"/>
            <a:chExt cx="12224795" cy="68396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9948" r="22347"/>
            <a:stretch/>
          </p:blipFill>
          <p:spPr>
            <a:xfrm>
              <a:off x="-16397" y="9174"/>
              <a:ext cx="12224795" cy="6839652"/>
            </a:xfrm>
            <a:prstGeom prst="rect">
              <a:avLst/>
            </a:prstGeom>
          </p:spPr>
        </p:pic>
        <p:pic>
          <p:nvPicPr>
            <p:cNvPr id="1028" name="Picture 4" descr="New Travel Insurance At Kingswood | News &amp; Blogs | Kingswoo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0156" y="78624"/>
              <a:ext cx="1499244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870852" y="1613119"/>
            <a:ext cx="10450297" cy="3631763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150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Wednesday 5</a:t>
            </a:r>
            <a:r>
              <a:rPr lang="en-GB" sz="11500" baseline="3000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th</a:t>
            </a:r>
            <a:endParaRPr lang="en-GB" sz="11500" dirty="0" smtClean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1150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October</a:t>
            </a:r>
            <a:endParaRPr lang="en-GB" sz="11500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33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6397" y="9174"/>
            <a:ext cx="12224795" cy="6839652"/>
            <a:chOff x="-16397" y="9174"/>
            <a:chExt cx="12224795" cy="68396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9948" r="22347"/>
            <a:stretch/>
          </p:blipFill>
          <p:spPr>
            <a:xfrm>
              <a:off x="-16397" y="9174"/>
              <a:ext cx="12224795" cy="6839652"/>
            </a:xfrm>
            <a:prstGeom prst="rect">
              <a:avLst/>
            </a:prstGeom>
          </p:spPr>
        </p:pic>
        <p:pic>
          <p:nvPicPr>
            <p:cNvPr id="1028" name="Picture 4" descr="New Travel Insurance At Kingswood | News &amp; Blogs | Kingswoo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0156" y="78624"/>
              <a:ext cx="1499244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411773" y="1588074"/>
            <a:ext cx="113684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u="sng" dirty="0" smtClean="0"/>
              <a:t>Wednesday 5</a:t>
            </a:r>
            <a:r>
              <a:rPr lang="en-GB" sz="3600" b="1" u="sng" baseline="30000" dirty="0" smtClean="0"/>
              <a:t>th</a:t>
            </a:r>
            <a:r>
              <a:rPr lang="en-GB" sz="3600" b="1" u="sng" dirty="0" smtClean="0"/>
              <a:t> October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The bus will leave </a:t>
            </a:r>
            <a:r>
              <a:rPr lang="en-GB" sz="3600" dirty="0" smtClean="0"/>
              <a:t>at approximately 1:30pm and </a:t>
            </a:r>
            <a:r>
              <a:rPr lang="en-GB" sz="3600" dirty="0"/>
              <a:t>should therefore be back to school for around </a:t>
            </a:r>
            <a:r>
              <a:rPr lang="en-GB" sz="3600" dirty="0" smtClean="0"/>
              <a:t>2:30-3pm</a:t>
            </a:r>
            <a:r>
              <a:rPr lang="en-GB" sz="3600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You will receive a text message with the estimated arrival time. Please do not contact the office, they will contact you.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6441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4510" r="7669"/>
          <a:stretch/>
        </p:blipFill>
        <p:spPr>
          <a:xfrm>
            <a:off x="-21220" y="1"/>
            <a:ext cx="1223444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5630" y="2497976"/>
            <a:ext cx="10900741" cy="1862048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150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Accommodation</a:t>
            </a:r>
            <a:endParaRPr lang="en-GB" sz="11500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597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4510" r="7669"/>
          <a:stretch/>
        </p:blipFill>
        <p:spPr>
          <a:xfrm>
            <a:off x="-21220" y="1"/>
            <a:ext cx="1223444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1773" y="392320"/>
            <a:ext cx="1136845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u="sng" dirty="0" smtClean="0"/>
              <a:t>The Dorms: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Children will be allocated a room suitable for up to 10 children.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Children will be in a group of 5-8 children per room.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Staff bedroom are situated in between the children’s rooms.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All rooms are </a:t>
            </a:r>
            <a:r>
              <a:rPr lang="en-GB" sz="3600" dirty="0" err="1" smtClean="0"/>
              <a:t>en</a:t>
            </a:r>
            <a:r>
              <a:rPr lang="en-GB" sz="3600" dirty="0" smtClean="0"/>
              <a:t>-suite.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Children may bring a book to read before going to sleep.</a:t>
            </a:r>
          </a:p>
        </p:txBody>
      </p:sp>
    </p:spTree>
    <p:extLst>
      <p:ext uri="{BB962C8B-B14F-4D97-AF65-F5344CB8AC3E}">
        <p14:creationId xmlns:p14="http://schemas.microsoft.com/office/powerpoint/2010/main" val="1098569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6397" y="9174"/>
            <a:ext cx="12224795" cy="6839652"/>
            <a:chOff x="-16397" y="9174"/>
            <a:chExt cx="12224795" cy="68396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9948" r="22347"/>
            <a:stretch/>
          </p:blipFill>
          <p:spPr>
            <a:xfrm>
              <a:off x="-16397" y="9174"/>
              <a:ext cx="12224795" cy="6839652"/>
            </a:xfrm>
            <a:prstGeom prst="rect">
              <a:avLst/>
            </a:prstGeom>
          </p:spPr>
        </p:pic>
        <p:pic>
          <p:nvPicPr>
            <p:cNvPr id="1028" name="Picture 4" descr="New Travel Insurance At Kingswood | News &amp; Blogs | Kingswoo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0156" y="78624"/>
              <a:ext cx="1499244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1362175" y="2497976"/>
            <a:ext cx="9467656" cy="1862048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150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What to pack</a:t>
            </a:r>
            <a:endParaRPr lang="en-GB" sz="11500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23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6397" y="9174"/>
            <a:ext cx="12224795" cy="6839652"/>
            <a:chOff x="-16397" y="9174"/>
            <a:chExt cx="12224795" cy="68396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9948" r="22347"/>
            <a:stretch/>
          </p:blipFill>
          <p:spPr>
            <a:xfrm>
              <a:off x="-16397" y="9174"/>
              <a:ext cx="12224795" cy="6839652"/>
            </a:xfrm>
            <a:prstGeom prst="rect">
              <a:avLst/>
            </a:prstGeom>
          </p:spPr>
        </p:pic>
        <p:pic>
          <p:nvPicPr>
            <p:cNvPr id="1028" name="Picture 4" descr="New Travel Insurance At Kingswood | News &amp; Blogs | Kingswoo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0156" y="78624"/>
              <a:ext cx="1499244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411773" y="102176"/>
            <a:ext cx="11368454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u="sng" dirty="0" smtClean="0"/>
              <a:t>What to pack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 smtClean="0"/>
              <a:t>Toiletries (no aerosols due to sensitive fire alarms)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 smtClean="0"/>
              <a:t>Clothes – long-sleeved t-shirts and trousers are required for activity sessions. (old clothes are recommended for activity sessions)</a:t>
            </a:r>
          </a:p>
          <a:p>
            <a:r>
              <a:rPr lang="en-GB" sz="2800" dirty="0" smtClean="0"/>
              <a:t>Please ensure your child’s name is clearly labelled on the inside of their clothes.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 smtClean="0"/>
              <a:t>Closed-toed shoes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 smtClean="0"/>
              <a:t>Waterproof clothing (jacket, trousers and wellingtons)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 smtClean="0"/>
              <a:t>Large plastic bag for dirty clothing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 smtClean="0"/>
              <a:t>A bath towel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 smtClean="0"/>
              <a:t>Sunglasses, sun cream and hat (weather dependant)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 smtClean="0"/>
              <a:t>Gloves, hat and scarf (weather dependant)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 smtClean="0"/>
              <a:t>Pyjamas and slippers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 smtClean="0"/>
              <a:t>Named water bottle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 smtClean="0"/>
              <a:t>Money (£10 max.) for a souvenir</a:t>
            </a:r>
            <a:endParaRPr lang="en-GB" sz="3600" dirty="0"/>
          </a:p>
        </p:txBody>
      </p:sp>
      <p:sp>
        <p:nvSpPr>
          <p:cNvPr id="6" name="Rectangle 5"/>
          <p:cNvSpPr/>
          <p:nvPr/>
        </p:nvSpPr>
        <p:spPr>
          <a:xfrm rot="20837264">
            <a:off x="6925212" y="4969552"/>
            <a:ext cx="4781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u="sng" dirty="0" smtClean="0">
                <a:solidFill>
                  <a:srgbClr val="FF0000"/>
                </a:solidFill>
              </a:rPr>
              <a:t>No electrical equipment or valuable items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04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6397" y="9174"/>
            <a:ext cx="12224795" cy="6839652"/>
            <a:chOff x="-16397" y="9174"/>
            <a:chExt cx="12224795" cy="68396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9948" r="22347"/>
            <a:stretch/>
          </p:blipFill>
          <p:spPr>
            <a:xfrm>
              <a:off x="-16397" y="9174"/>
              <a:ext cx="12224795" cy="6839652"/>
            </a:xfrm>
            <a:prstGeom prst="rect">
              <a:avLst/>
            </a:prstGeom>
          </p:spPr>
        </p:pic>
        <p:pic>
          <p:nvPicPr>
            <p:cNvPr id="1028" name="Picture 4" descr="New Travel Insurance At Kingswood | News &amp; Blogs | Kingswoo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0156" y="78624"/>
              <a:ext cx="1499244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1533694" y="1613119"/>
            <a:ext cx="9124613" cy="3631763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150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Qualities for</a:t>
            </a:r>
          </a:p>
          <a:p>
            <a:pPr algn="ctr"/>
            <a:r>
              <a:rPr lang="en-GB" sz="1150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development</a:t>
            </a:r>
            <a:endParaRPr lang="en-GB" sz="11500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78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6397" y="9174"/>
            <a:ext cx="12224795" cy="6839652"/>
            <a:chOff x="-16397" y="9174"/>
            <a:chExt cx="12224795" cy="68396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9948" r="22347"/>
            <a:stretch/>
          </p:blipFill>
          <p:spPr>
            <a:xfrm>
              <a:off x="-16397" y="9174"/>
              <a:ext cx="12224795" cy="6839652"/>
            </a:xfrm>
            <a:prstGeom prst="rect">
              <a:avLst/>
            </a:prstGeom>
          </p:spPr>
        </p:pic>
        <p:pic>
          <p:nvPicPr>
            <p:cNvPr id="1028" name="Picture 4" descr="New Travel Insurance At Kingswood | News &amp; Blogs | Kingswoo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0156" y="78624"/>
              <a:ext cx="1499244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411773" y="102176"/>
            <a:ext cx="11368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u="sng" dirty="0" smtClean="0"/>
              <a:t>Qualities for development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5274" y="1031360"/>
            <a:ext cx="5968033" cy="18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6590" y="2898666"/>
            <a:ext cx="5962963" cy="180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845" y="4765972"/>
            <a:ext cx="5953278" cy="1800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20837264">
            <a:off x="6925212" y="4969555"/>
            <a:ext cx="4781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7200" b="1" u="sng" dirty="0" smtClean="0">
                <a:solidFill>
                  <a:srgbClr val="FFFF00"/>
                </a:solidFill>
              </a:rPr>
              <a:t>Have fun!</a:t>
            </a:r>
            <a:endParaRPr lang="en-GB" sz="7200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20837264">
            <a:off x="15168" y="1186946"/>
            <a:ext cx="4781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7200" b="1" u="sng" dirty="0" smtClean="0">
                <a:solidFill>
                  <a:srgbClr val="00B0F0"/>
                </a:solidFill>
              </a:rPr>
              <a:t>Enjoy!</a:t>
            </a:r>
            <a:endParaRPr lang="en-GB" sz="7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17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6397" y="9174"/>
            <a:ext cx="12224795" cy="6839652"/>
            <a:chOff x="-16397" y="9174"/>
            <a:chExt cx="12224795" cy="68396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9948" r="22347"/>
            <a:stretch/>
          </p:blipFill>
          <p:spPr>
            <a:xfrm>
              <a:off x="-16397" y="9174"/>
              <a:ext cx="12224795" cy="6839652"/>
            </a:xfrm>
            <a:prstGeom prst="rect">
              <a:avLst/>
            </a:prstGeom>
          </p:spPr>
        </p:pic>
        <p:pic>
          <p:nvPicPr>
            <p:cNvPr id="1028" name="Picture 4" descr="New Travel Insurance At Kingswood | News &amp; Blogs | Kingswoo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0156" y="78624"/>
              <a:ext cx="1499244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411773" y="102176"/>
            <a:ext cx="11368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u="sng" dirty="0" smtClean="0"/>
              <a:t>Qualities for development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5274" y="1031360"/>
            <a:ext cx="5968033" cy="18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6590" y="2898666"/>
            <a:ext cx="5962963" cy="180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845" y="4765972"/>
            <a:ext cx="5953278" cy="1800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20837264">
            <a:off x="6925212" y="4969555"/>
            <a:ext cx="4781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7200" b="1" u="sng" dirty="0" smtClean="0">
                <a:solidFill>
                  <a:srgbClr val="FFFF00"/>
                </a:solidFill>
              </a:rPr>
              <a:t>Have fun!</a:t>
            </a:r>
            <a:endParaRPr lang="en-GB" sz="7200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20837264">
            <a:off x="15168" y="1186946"/>
            <a:ext cx="4781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7200" b="1" u="sng" dirty="0" smtClean="0">
                <a:solidFill>
                  <a:srgbClr val="00B0F0"/>
                </a:solidFill>
              </a:rPr>
              <a:t>Enjoy!</a:t>
            </a:r>
            <a:endParaRPr lang="en-GB" sz="7200" dirty="0">
              <a:solidFill>
                <a:srgbClr val="00B0F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9948" r="22347"/>
          <a:stretch/>
        </p:blipFill>
        <p:spPr>
          <a:xfrm>
            <a:off x="0" y="0"/>
            <a:ext cx="12224795" cy="6839652"/>
          </a:xfrm>
          <a:prstGeom prst="rect">
            <a:avLst/>
          </a:prstGeom>
        </p:spPr>
      </p:pic>
      <p:pic>
        <p:nvPicPr>
          <p:cNvPr id="14" name="Picture 4" descr="New Travel Insurance At Kingswood | News &amp; Blogs | Kingswoo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277" y="1342134"/>
            <a:ext cx="4345447" cy="417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86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6397" y="9174"/>
            <a:ext cx="12224795" cy="6839652"/>
            <a:chOff x="-16397" y="9174"/>
            <a:chExt cx="12224795" cy="68396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9948" r="22347"/>
            <a:stretch/>
          </p:blipFill>
          <p:spPr>
            <a:xfrm>
              <a:off x="-16397" y="9174"/>
              <a:ext cx="12224795" cy="6839652"/>
            </a:xfrm>
            <a:prstGeom prst="rect">
              <a:avLst/>
            </a:prstGeom>
          </p:spPr>
        </p:pic>
        <p:pic>
          <p:nvPicPr>
            <p:cNvPr id="1028" name="Picture 4" descr="New Travel Insurance At Kingswood | News &amp; Blogs | Kingswoo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0156" y="78624"/>
              <a:ext cx="1499244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3263334" y="2497976"/>
            <a:ext cx="5665333" cy="1862048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150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Where?</a:t>
            </a:r>
            <a:endParaRPr lang="en-GB" sz="11500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93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6397" y="9174"/>
            <a:ext cx="12224795" cy="6839652"/>
            <a:chOff x="-16397" y="9174"/>
            <a:chExt cx="12224795" cy="68396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9948" r="22347"/>
            <a:stretch/>
          </p:blipFill>
          <p:spPr>
            <a:xfrm>
              <a:off x="-16397" y="9174"/>
              <a:ext cx="12224795" cy="6839652"/>
            </a:xfrm>
            <a:prstGeom prst="rect">
              <a:avLst/>
            </a:prstGeom>
          </p:spPr>
        </p:pic>
        <p:pic>
          <p:nvPicPr>
            <p:cNvPr id="1028" name="Picture 4" descr="New Travel Insurance At Kingswood | News &amp; Blogs | Kingswoo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0156" y="78624"/>
              <a:ext cx="1499244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891" y="442067"/>
            <a:ext cx="9961618" cy="44850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02014" y="5469431"/>
            <a:ext cx="89443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3200" b="1" i="0" dirty="0" smtClean="0">
                <a:solidFill>
                  <a:srgbClr val="00B050"/>
                </a:solidFill>
                <a:effectLst/>
                <a:latin typeface="Source Sans Pro"/>
              </a:rPr>
              <a:t>Situated on a beautiful fell side just</a:t>
            </a:r>
          </a:p>
          <a:p>
            <a:pPr algn="r"/>
            <a:r>
              <a:rPr lang="en-GB" sz="3200" b="1" i="0" dirty="0" smtClean="0">
                <a:solidFill>
                  <a:srgbClr val="00B050"/>
                </a:solidFill>
                <a:effectLst/>
                <a:latin typeface="Source Sans Pro"/>
              </a:rPr>
              <a:t>outside Hexham, close to Newcastle.</a:t>
            </a:r>
            <a:endParaRPr lang="en-GB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75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6397" y="9174"/>
            <a:ext cx="12224795" cy="6839652"/>
            <a:chOff x="-16397" y="9174"/>
            <a:chExt cx="12224795" cy="68396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9948" r="22347"/>
            <a:stretch/>
          </p:blipFill>
          <p:spPr>
            <a:xfrm>
              <a:off x="-16397" y="9174"/>
              <a:ext cx="12224795" cy="6839652"/>
            </a:xfrm>
            <a:prstGeom prst="rect">
              <a:avLst/>
            </a:prstGeom>
          </p:spPr>
        </p:pic>
        <p:pic>
          <p:nvPicPr>
            <p:cNvPr id="1028" name="Picture 4" descr="New Travel Insurance At Kingswood | News &amp; Blogs | Kingswoo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0156" y="78624"/>
              <a:ext cx="1499244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2313979" y="307730"/>
            <a:ext cx="7564042" cy="186204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Staffing</a:t>
            </a:r>
            <a:endParaRPr lang="en-GB" sz="11500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36077" y="2644170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i="0" dirty="0" smtClean="0">
                <a:effectLst/>
                <a:latin typeface="Source Sans Pro"/>
              </a:rPr>
              <a:t>Mr Rutherford (Visit Leader)</a:t>
            </a:r>
          </a:p>
          <a:p>
            <a:r>
              <a:rPr lang="en-GB" sz="2400" i="0" dirty="0" smtClean="0">
                <a:effectLst/>
                <a:latin typeface="Source Sans Pro"/>
              </a:rPr>
              <a:t>Mrs Greenwood</a:t>
            </a:r>
          </a:p>
          <a:p>
            <a:r>
              <a:rPr lang="en-GB" sz="2400" dirty="0" smtClean="0">
                <a:latin typeface="Source Sans Pro"/>
              </a:rPr>
              <a:t>Mrs Butler (First Aid)</a:t>
            </a:r>
          </a:p>
          <a:p>
            <a:r>
              <a:rPr lang="en-GB" sz="2400" i="0" dirty="0" smtClean="0">
                <a:effectLst/>
                <a:latin typeface="Source Sans Pro"/>
              </a:rPr>
              <a:t>Miss Donnelly</a:t>
            </a:r>
          </a:p>
          <a:p>
            <a:r>
              <a:rPr lang="en-GB" sz="2400" dirty="0" smtClean="0">
                <a:latin typeface="Source Sans Pro"/>
              </a:rPr>
              <a:t>Mrs Collinson</a:t>
            </a:r>
          </a:p>
          <a:p>
            <a:r>
              <a:rPr lang="en-GB" sz="2400" i="0" dirty="0" smtClean="0">
                <a:effectLst/>
                <a:latin typeface="Source Sans Pro"/>
              </a:rPr>
              <a:t>Mrs Ward</a:t>
            </a:r>
            <a:endParaRPr lang="en-GB" sz="2400" i="0" dirty="0">
              <a:effectLst/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93419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6397" y="9174"/>
            <a:ext cx="12224795" cy="6839652"/>
            <a:chOff x="-16397" y="9174"/>
            <a:chExt cx="12224795" cy="68396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9948" r="22347"/>
            <a:stretch/>
          </p:blipFill>
          <p:spPr>
            <a:xfrm>
              <a:off x="-16397" y="9174"/>
              <a:ext cx="12224795" cy="6839652"/>
            </a:xfrm>
            <a:prstGeom prst="rect">
              <a:avLst/>
            </a:prstGeom>
          </p:spPr>
        </p:pic>
        <p:pic>
          <p:nvPicPr>
            <p:cNvPr id="1028" name="Picture 4" descr="New Travel Insurance At Kingswood | News &amp; Blogs | Kingswoo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0156" y="78624"/>
              <a:ext cx="1499244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2313979" y="1613119"/>
            <a:ext cx="7564042" cy="36317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What is available?</a:t>
            </a:r>
            <a:endParaRPr lang="en-GB" sz="11500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44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6397" y="9174"/>
            <a:ext cx="12224795" cy="6839652"/>
            <a:chOff x="-16397" y="9174"/>
            <a:chExt cx="12224795" cy="68396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9948" r="22347"/>
            <a:stretch/>
          </p:blipFill>
          <p:spPr>
            <a:xfrm>
              <a:off x="-16397" y="9174"/>
              <a:ext cx="12224795" cy="6839652"/>
            </a:xfrm>
            <a:prstGeom prst="rect">
              <a:avLst/>
            </a:prstGeom>
          </p:spPr>
        </p:pic>
        <p:pic>
          <p:nvPicPr>
            <p:cNvPr id="1028" name="Picture 4" descr="New Travel Insurance At Kingswood | News &amp; Blogs | Kingswoo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0156" y="78624"/>
              <a:ext cx="1499244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369" y="407545"/>
            <a:ext cx="5705600" cy="216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558" y="2858950"/>
            <a:ext cx="5571709" cy="216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0285" y="4319226"/>
            <a:ext cx="5681670" cy="216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6000" y="2743436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b="0" i="0" dirty="0" smtClean="0">
                <a:effectLst/>
                <a:latin typeface="Source Sans Pro"/>
              </a:rPr>
              <a:t>The activity barn provides a perfect environment for indoor climbing and problem-solving initiatives</a:t>
            </a:r>
            <a:r>
              <a:rPr lang="en-GB" sz="2800" dirty="0">
                <a:latin typeface="Source Sans Pro"/>
              </a:rPr>
              <a:t>.</a:t>
            </a:r>
            <a:endParaRPr lang="en-GB" sz="2800" b="0" i="0" dirty="0">
              <a:effectLst/>
              <a:latin typeface="Source Sans Pro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3135" y="346847"/>
            <a:ext cx="44180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Source Sans Pro"/>
              </a:rPr>
              <a:t>A</a:t>
            </a:r>
            <a:r>
              <a:rPr lang="en-GB" sz="2800" i="0" dirty="0" smtClean="0">
                <a:effectLst/>
                <a:latin typeface="Source Sans Pro"/>
              </a:rPr>
              <a:t>n a</a:t>
            </a:r>
            <a:r>
              <a:rPr lang="en-GB" sz="2800" b="0" i="0" dirty="0" smtClean="0">
                <a:effectLst/>
                <a:latin typeface="Source Sans Pro"/>
              </a:rPr>
              <a:t>dventure park equipped with different activities.</a:t>
            </a:r>
          </a:p>
          <a:p>
            <a:r>
              <a:rPr lang="en-GB" sz="2800" dirty="0" smtClean="0">
                <a:latin typeface="Source Sans Pro"/>
              </a:rPr>
              <a:t>We will be undertaking bush craft and 3G swing.</a:t>
            </a:r>
            <a:endParaRPr lang="en-GB" sz="2800" b="0" i="0" dirty="0" smtClean="0">
              <a:effectLst/>
              <a:latin typeface="Source Sans Pro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0558" y="5259295"/>
            <a:ext cx="58254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0" i="0" dirty="0" smtClean="0">
                <a:solidFill>
                  <a:srgbClr val="FF0000"/>
                </a:solidFill>
                <a:effectLst/>
                <a:latin typeface="Source Sans Pro"/>
              </a:rPr>
              <a:t>Long hair will need to be tied back for most activities – bring bobbles!</a:t>
            </a:r>
            <a:endParaRPr lang="en-GB" sz="2800" b="0" i="0" dirty="0">
              <a:solidFill>
                <a:srgbClr val="FF0000"/>
              </a:solidFill>
              <a:effectLst/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76047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6397" y="9174"/>
            <a:ext cx="12224795" cy="6839652"/>
            <a:chOff x="-16397" y="9174"/>
            <a:chExt cx="12224795" cy="68396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9948" r="22347"/>
            <a:stretch/>
          </p:blipFill>
          <p:spPr>
            <a:xfrm>
              <a:off x="-16397" y="9174"/>
              <a:ext cx="12224795" cy="6839652"/>
            </a:xfrm>
            <a:prstGeom prst="rect">
              <a:avLst/>
            </a:prstGeom>
          </p:spPr>
        </p:pic>
        <p:pic>
          <p:nvPicPr>
            <p:cNvPr id="1028" name="Picture 4" descr="New Travel Insurance At Kingswood | News &amp; Blogs | Kingswoo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0156" y="78624"/>
              <a:ext cx="1499244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369" y="407545"/>
            <a:ext cx="5705600" cy="216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558" y="2858950"/>
            <a:ext cx="5571709" cy="216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0285" y="4319226"/>
            <a:ext cx="5681670" cy="216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6000" y="2646722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 smtClean="0">
                <a:latin typeface="Source Sans Pro"/>
              </a:rPr>
              <a:t>Over the course of our visit the children will undertake environmental workshops. This includes exploring mini-beasts, exploring sustainability and exploring woods.</a:t>
            </a:r>
            <a:endParaRPr lang="en-GB" sz="2400" b="0" i="0" dirty="0">
              <a:effectLst/>
              <a:latin typeface="Source Sans Pro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3135" y="346848"/>
            <a:ext cx="44180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Source Sans Pro"/>
              </a:rPr>
              <a:t>In the evenings, all groups will come together for team activities including, mini-Olympic games and time around the campfire.</a:t>
            </a:r>
            <a:endParaRPr lang="en-GB" sz="2800" b="0" i="0" dirty="0" smtClean="0">
              <a:effectLst/>
              <a:latin typeface="Source Sans Pro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3135" y="509436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 smtClean="0">
                <a:latin typeface="Source Sans Pro"/>
              </a:rPr>
              <a:t>A small souvenir shop is available.</a:t>
            </a:r>
          </a:p>
          <a:p>
            <a:r>
              <a:rPr lang="en-GB" sz="2400" b="0" i="0" dirty="0" smtClean="0">
                <a:effectLst/>
                <a:latin typeface="Source Sans Pro"/>
              </a:rPr>
              <a:t>Children are recommended to bring no more than </a:t>
            </a:r>
            <a:r>
              <a:rPr lang="en-GB" sz="2400" b="1" i="0" dirty="0" smtClean="0">
                <a:effectLst/>
                <a:latin typeface="Source Sans Pro"/>
              </a:rPr>
              <a:t>£10 </a:t>
            </a:r>
            <a:r>
              <a:rPr lang="en-GB" sz="2400" b="0" i="0" dirty="0" smtClean="0">
                <a:effectLst/>
                <a:latin typeface="Source Sans Pro"/>
              </a:rPr>
              <a:t>to purchase a small gift.</a:t>
            </a:r>
            <a:endParaRPr lang="en-GB" sz="2400" b="0" i="0" dirty="0">
              <a:effectLst/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55051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6397" y="9174"/>
            <a:ext cx="12224795" cy="6839652"/>
            <a:chOff x="-16397" y="9174"/>
            <a:chExt cx="12224795" cy="68396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9948" r="22347"/>
            <a:stretch/>
          </p:blipFill>
          <p:spPr>
            <a:xfrm>
              <a:off x="-16397" y="9174"/>
              <a:ext cx="12224795" cy="6839652"/>
            </a:xfrm>
            <a:prstGeom prst="rect">
              <a:avLst/>
            </a:prstGeom>
          </p:spPr>
        </p:pic>
        <p:pic>
          <p:nvPicPr>
            <p:cNvPr id="1028" name="Picture 4" descr="New Travel Insurance At Kingswood | News &amp; Blogs | Kingswoo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0156" y="78624"/>
              <a:ext cx="1499244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942" y="298938"/>
            <a:ext cx="11716116" cy="626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4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6397" y="9174"/>
            <a:ext cx="12224795" cy="6839652"/>
            <a:chOff x="-16397" y="9174"/>
            <a:chExt cx="12224795" cy="68396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9948" r="22347"/>
            <a:stretch/>
          </p:blipFill>
          <p:spPr>
            <a:xfrm>
              <a:off x="-16397" y="9174"/>
              <a:ext cx="12224795" cy="6839652"/>
            </a:xfrm>
            <a:prstGeom prst="rect">
              <a:avLst/>
            </a:prstGeom>
          </p:spPr>
        </p:pic>
        <p:pic>
          <p:nvPicPr>
            <p:cNvPr id="1028" name="Picture 4" descr="New Travel Insurance At Kingswood | News &amp; Blogs | Kingswood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0156" y="78624"/>
              <a:ext cx="1499244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2188520" y="1613119"/>
            <a:ext cx="7814960" cy="3631763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150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Monday 3</a:t>
            </a:r>
            <a:r>
              <a:rPr lang="en-GB" sz="11500" baseline="3000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rd</a:t>
            </a:r>
            <a:endParaRPr lang="en-GB" sz="11500" dirty="0" smtClean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1150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October</a:t>
            </a:r>
            <a:endParaRPr lang="en-GB" sz="11500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57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463</Words>
  <Application>Microsoft Office PowerPoint</Application>
  <PresentationFormat>Widescreen</PresentationFormat>
  <Paragraphs>62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Shanklea Primary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Rutherford</dc:creator>
  <cp:lastModifiedBy>Joshua Rutherford</cp:lastModifiedBy>
  <cp:revision>26</cp:revision>
  <dcterms:created xsi:type="dcterms:W3CDTF">2022-09-20T21:51:09Z</dcterms:created>
  <dcterms:modified xsi:type="dcterms:W3CDTF">2022-09-22T13:22:21Z</dcterms:modified>
</cp:coreProperties>
</file>